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18" r:id="rId3"/>
    <p:sldId id="495" r:id="rId4"/>
    <p:sldId id="411" r:id="rId5"/>
    <p:sldId id="456" r:id="rId6"/>
    <p:sldId id="455" r:id="rId7"/>
    <p:sldId id="453" r:id="rId8"/>
    <p:sldId id="457" r:id="rId9"/>
    <p:sldId id="463" r:id="rId10"/>
    <p:sldId id="344" r:id="rId11"/>
    <p:sldId id="462" r:id="rId12"/>
    <p:sldId id="330" r:id="rId13"/>
    <p:sldId id="496" r:id="rId14"/>
    <p:sldId id="438" r:id="rId15"/>
    <p:sldId id="538" r:id="rId16"/>
    <p:sldId id="273" r:id="rId17"/>
    <p:sldId id="467" r:id="rId18"/>
    <p:sldId id="275" r:id="rId19"/>
    <p:sldId id="497" r:id="rId20"/>
    <p:sldId id="476" r:id="rId21"/>
    <p:sldId id="493" r:id="rId22"/>
    <p:sldId id="265" r:id="rId23"/>
    <p:sldId id="473" r:id="rId24"/>
    <p:sldId id="268" r:id="rId25"/>
    <p:sldId id="494" r:id="rId26"/>
    <p:sldId id="490" r:id="rId27"/>
    <p:sldId id="491" r:id="rId28"/>
    <p:sldId id="263" r:id="rId29"/>
    <p:sldId id="281" r:id="rId30"/>
    <p:sldId id="530" r:id="rId31"/>
    <p:sldId id="531" r:id="rId32"/>
    <p:sldId id="532" r:id="rId33"/>
    <p:sldId id="533" r:id="rId34"/>
    <p:sldId id="534" r:id="rId35"/>
    <p:sldId id="477" r:id="rId36"/>
    <p:sldId id="478" r:id="rId37"/>
    <p:sldId id="483" r:id="rId38"/>
    <p:sldId id="535" r:id="rId39"/>
    <p:sldId id="537" r:id="rId40"/>
    <p:sldId id="536" r:id="rId41"/>
    <p:sldId id="487" r:id="rId42"/>
    <p:sldId id="529" r:id="rId4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33A"/>
    <a:srgbClr val="003300"/>
    <a:srgbClr val="18453B"/>
    <a:srgbClr val="006600"/>
    <a:srgbClr val="E8E8E8"/>
    <a:srgbClr val="0643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6F47E4-67B9-4DD2-A1B9-25B755778C66}" v="294" dt="2019-10-06T00:13:29.9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8"/>
    <p:restoredTop sz="91950" autoAdjust="0"/>
  </p:normalViewPr>
  <p:slideViewPr>
    <p:cSldViewPr snapToGrid="0" snapToObjects="1" showGuides="1">
      <p:cViewPr varScale="1">
        <p:scale>
          <a:sx n="92" d="100"/>
          <a:sy n="92" d="100"/>
        </p:scale>
        <p:origin x="426" y="3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200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edro steibel" userId="08d14709d58c96e1" providerId="LiveId" clId="{DA6F47E4-67B9-4DD2-A1B9-25B755778C66}"/>
    <pc:docChg chg="undo custSel delSld modSld">
      <pc:chgData name="Juan Pedro steibel" userId="08d14709d58c96e1" providerId="LiveId" clId="{DA6F47E4-67B9-4DD2-A1B9-25B755778C66}" dt="2019-10-06T00:14:01.750" v="487" actId="478"/>
      <pc:docMkLst>
        <pc:docMk/>
      </pc:docMkLst>
      <pc:sldChg chg="modTransition">
        <pc:chgData name="Juan Pedro steibel" userId="08d14709d58c96e1" providerId="LiveId" clId="{DA6F47E4-67B9-4DD2-A1B9-25B755778C66}" dt="2019-10-06T00:04:27.553" v="226"/>
        <pc:sldMkLst>
          <pc:docMk/>
          <pc:sldMk cId="0" sldId="256"/>
        </pc:sldMkLst>
      </pc:sldChg>
      <pc:sldChg chg="modTransition">
        <pc:chgData name="Juan Pedro steibel" userId="08d14709d58c96e1" providerId="LiveId" clId="{DA6F47E4-67B9-4DD2-A1B9-25B755778C66}" dt="2019-10-06T00:04:27.553" v="226"/>
        <pc:sldMkLst>
          <pc:docMk/>
          <pc:sldMk cId="1830450660" sldId="263"/>
        </pc:sldMkLst>
      </pc:sldChg>
      <pc:sldChg chg="modTransition">
        <pc:chgData name="Juan Pedro steibel" userId="08d14709d58c96e1" providerId="LiveId" clId="{DA6F47E4-67B9-4DD2-A1B9-25B755778C66}" dt="2019-10-06T00:04:27.553" v="226"/>
        <pc:sldMkLst>
          <pc:docMk/>
          <pc:sldMk cId="2955503920" sldId="265"/>
        </pc:sldMkLst>
      </pc:sldChg>
      <pc:sldChg chg="modTransition">
        <pc:chgData name="Juan Pedro steibel" userId="08d14709d58c96e1" providerId="LiveId" clId="{DA6F47E4-67B9-4DD2-A1B9-25B755778C66}" dt="2019-10-06T00:04:27.553" v="226"/>
        <pc:sldMkLst>
          <pc:docMk/>
          <pc:sldMk cId="1423901806" sldId="268"/>
        </pc:sldMkLst>
      </pc:sldChg>
      <pc:sldChg chg="modTransition">
        <pc:chgData name="Juan Pedro steibel" userId="08d14709d58c96e1" providerId="LiveId" clId="{DA6F47E4-67B9-4DD2-A1B9-25B755778C66}" dt="2019-10-06T00:04:27.553" v="226"/>
        <pc:sldMkLst>
          <pc:docMk/>
          <pc:sldMk cId="3866080955" sldId="273"/>
        </pc:sldMkLst>
      </pc:sldChg>
      <pc:sldChg chg="modTransition">
        <pc:chgData name="Juan Pedro steibel" userId="08d14709d58c96e1" providerId="LiveId" clId="{DA6F47E4-67B9-4DD2-A1B9-25B755778C66}" dt="2019-10-06T00:04:27.553" v="226"/>
        <pc:sldMkLst>
          <pc:docMk/>
          <pc:sldMk cId="3860934876" sldId="275"/>
        </pc:sldMkLst>
      </pc:sldChg>
      <pc:sldChg chg="modTransition">
        <pc:chgData name="Juan Pedro steibel" userId="08d14709d58c96e1" providerId="LiveId" clId="{DA6F47E4-67B9-4DD2-A1B9-25B755778C66}" dt="2019-10-06T00:04:27.553" v="226"/>
        <pc:sldMkLst>
          <pc:docMk/>
          <pc:sldMk cId="3455170299" sldId="281"/>
        </pc:sldMkLst>
      </pc:sldChg>
      <pc:sldChg chg="modSp modTransition">
        <pc:chgData name="Juan Pedro steibel" userId="08d14709d58c96e1" providerId="LiveId" clId="{DA6F47E4-67B9-4DD2-A1B9-25B755778C66}" dt="2019-10-06T00:04:27.553" v="226"/>
        <pc:sldMkLst>
          <pc:docMk/>
          <pc:sldMk cId="2790866230" sldId="318"/>
        </pc:sldMkLst>
        <pc:spChg chg="mod">
          <ac:chgData name="Juan Pedro steibel" userId="08d14709d58c96e1" providerId="LiveId" clId="{DA6F47E4-67B9-4DD2-A1B9-25B755778C66}" dt="2019-10-05T14:21:38.938" v="63" actId="115"/>
          <ac:spMkLst>
            <pc:docMk/>
            <pc:sldMk cId="2790866230" sldId="318"/>
            <ac:spMk id="6148" creationId="{AA096BB1-0BA0-402C-97C7-62B8C1487122}"/>
          </ac:spMkLst>
        </pc:spChg>
        <pc:spChg chg="mod">
          <ac:chgData name="Juan Pedro steibel" userId="08d14709d58c96e1" providerId="LiveId" clId="{DA6F47E4-67B9-4DD2-A1B9-25B755778C66}" dt="2019-10-05T14:20:37.091" v="57" actId="207"/>
          <ac:spMkLst>
            <pc:docMk/>
            <pc:sldMk cId="2790866230" sldId="318"/>
            <ac:spMk id="50177" creationId="{A88C3F18-8C08-4206-AE68-AF6DA3A7BE96}"/>
          </ac:spMkLst>
        </pc:spChg>
      </pc:sldChg>
      <pc:sldChg chg="modTransition">
        <pc:chgData name="Juan Pedro steibel" userId="08d14709d58c96e1" providerId="LiveId" clId="{DA6F47E4-67B9-4DD2-A1B9-25B755778C66}" dt="2019-10-06T00:04:27.553" v="226"/>
        <pc:sldMkLst>
          <pc:docMk/>
          <pc:sldMk cId="1194192589" sldId="330"/>
        </pc:sldMkLst>
      </pc:sldChg>
      <pc:sldChg chg="del modTransition">
        <pc:chgData name="Juan Pedro steibel" userId="08d14709d58c96e1" providerId="LiveId" clId="{DA6F47E4-67B9-4DD2-A1B9-25B755778C66}" dt="2019-10-06T00:06:41.840" v="339" actId="2696"/>
        <pc:sldMkLst>
          <pc:docMk/>
          <pc:sldMk cId="877561956" sldId="338"/>
        </pc:sldMkLst>
      </pc:sldChg>
      <pc:sldChg chg="modTransition modAnim">
        <pc:chgData name="Juan Pedro steibel" userId="08d14709d58c96e1" providerId="LiveId" clId="{DA6F47E4-67B9-4DD2-A1B9-25B755778C66}" dt="2019-10-06T00:04:27.553" v="226"/>
        <pc:sldMkLst>
          <pc:docMk/>
          <pc:sldMk cId="1173971631" sldId="344"/>
        </pc:sldMkLst>
      </pc:sldChg>
      <pc:sldChg chg="modSp modTransition modAnim">
        <pc:chgData name="Juan Pedro steibel" userId="08d14709d58c96e1" providerId="LiveId" clId="{DA6F47E4-67B9-4DD2-A1B9-25B755778C66}" dt="2019-10-06T00:04:27.553" v="226"/>
        <pc:sldMkLst>
          <pc:docMk/>
          <pc:sldMk cId="3029410421" sldId="411"/>
        </pc:sldMkLst>
        <pc:spChg chg="mod">
          <ac:chgData name="Juan Pedro steibel" userId="08d14709d58c96e1" providerId="LiveId" clId="{DA6F47E4-67B9-4DD2-A1B9-25B755778C66}" dt="2019-10-05T14:23:54.054" v="66" actId="20577"/>
          <ac:spMkLst>
            <pc:docMk/>
            <pc:sldMk cId="3029410421" sldId="411"/>
            <ac:spMk id="3" creationId="{00000000-0000-0000-0000-000000000000}"/>
          </ac:spMkLst>
        </pc:spChg>
      </pc:sldChg>
      <pc:sldChg chg="modTransition">
        <pc:chgData name="Juan Pedro steibel" userId="08d14709d58c96e1" providerId="LiveId" clId="{DA6F47E4-67B9-4DD2-A1B9-25B755778C66}" dt="2019-10-06T00:04:27.553" v="226"/>
        <pc:sldMkLst>
          <pc:docMk/>
          <pc:sldMk cId="696412975" sldId="438"/>
        </pc:sldMkLst>
      </pc:sldChg>
      <pc:sldChg chg="modTransition">
        <pc:chgData name="Juan Pedro steibel" userId="08d14709d58c96e1" providerId="LiveId" clId="{DA6F47E4-67B9-4DD2-A1B9-25B755778C66}" dt="2019-10-06T00:04:27.553" v="226"/>
        <pc:sldMkLst>
          <pc:docMk/>
          <pc:sldMk cId="4288653528" sldId="453"/>
        </pc:sldMkLst>
      </pc:sldChg>
      <pc:sldChg chg="modTransition">
        <pc:chgData name="Juan Pedro steibel" userId="08d14709d58c96e1" providerId="LiveId" clId="{DA6F47E4-67B9-4DD2-A1B9-25B755778C66}" dt="2019-10-06T00:04:27.553" v="226"/>
        <pc:sldMkLst>
          <pc:docMk/>
          <pc:sldMk cId="3888373410" sldId="455"/>
        </pc:sldMkLst>
      </pc:sldChg>
      <pc:sldChg chg="modTransition">
        <pc:chgData name="Juan Pedro steibel" userId="08d14709d58c96e1" providerId="LiveId" clId="{DA6F47E4-67B9-4DD2-A1B9-25B755778C66}" dt="2019-10-06T00:04:27.553" v="226"/>
        <pc:sldMkLst>
          <pc:docMk/>
          <pc:sldMk cId="2021342110" sldId="456"/>
        </pc:sldMkLst>
      </pc:sldChg>
      <pc:sldChg chg="delSp modSp modTransition delAnim modAnim">
        <pc:chgData name="Juan Pedro steibel" userId="08d14709d58c96e1" providerId="LiveId" clId="{DA6F47E4-67B9-4DD2-A1B9-25B755778C66}" dt="2019-10-06T00:06:11.282" v="338" actId="20577"/>
        <pc:sldMkLst>
          <pc:docMk/>
          <pc:sldMk cId="1856125031" sldId="457"/>
        </pc:sldMkLst>
        <pc:spChg chg="mod">
          <ac:chgData name="Juan Pedro steibel" userId="08d14709d58c96e1" providerId="LiveId" clId="{DA6F47E4-67B9-4DD2-A1B9-25B755778C66}" dt="2019-10-06T00:06:11.282" v="338" actId="20577"/>
          <ac:spMkLst>
            <pc:docMk/>
            <pc:sldMk cId="1856125031" sldId="457"/>
            <ac:spMk id="3" creationId="{00000000-0000-0000-0000-000000000000}"/>
          </ac:spMkLst>
        </pc:spChg>
        <pc:spChg chg="del">
          <ac:chgData name="Juan Pedro steibel" userId="08d14709d58c96e1" providerId="LiveId" clId="{DA6F47E4-67B9-4DD2-A1B9-25B755778C66}" dt="2019-10-05T23:07:14.545" v="68" actId="478"/>
          <ac:spMkLst>
            <pc:docMk/>
            <pc:sldMk cId="1856125031" sldId="457"/>
            <ac:spMk id="5" creationId="{00000000-0000-0000-0000-000000000000}"/>
          </ac:spMkLst>
        </pc:spChg>
        <pc:picChg chg="del">
          <ac:chgData name="Juan Pedro steibel" userId="08d14709d58c96e1" providerId="LiveId" clId="{DA6F47E4-67B9-4DD2-A1B9-25B755778C66}" dt="2019-10-05T23:07:09.283" v="67" actId="478"/>
          <ac:picMkLst>
            <pc:docMk/>
            <pc:sldMk cId="1856125031" sldId="457"/>
            <ac:picMk id="4" creationId="{00000000-0000-0000-0000-000000000000}"/>
          </ac:picMkLst>
        </pc:picChg>
      </pc:sldChg>
      <pc:sldChg chg="modTransition">
        <pc:chgData name="Juan Pedro steibel" userId="08d14709d58c96e1" providerId="LiveId" clId="{DA6F47E4-67B9-4DD2-A1B9-25B755778C66}" dt="2019-10-06T00:04:27.553" v="226"/>
        <pc:sldMkLst>
          <pc:docMk/>
          <pc:sldMk cId="2238609478" sldId="462"/>
        </pc:sldMkLst>
      </pc:sldChg>
      <pc:sldChg chg="modTransition modAnim">
        <pc:chgData name="Juan Pedro steibel" userId="08d14709d58c96e1" providerId="LiveId" clId="{DA6F47E4-67B9-4DD2-A1B9-25B755778C66}" dt="2019-10-06T00:04:27.553" v="226"/>
        <pc:sldMkLst>
          <pc:docMk/>
          <pc:sldMk cId="3672674037" sldId="463"/>
        </pc:sldMkLst>
      </pc:sldChg>
      <pc:sldChg chg="modTransition">
        <pc:chgData name="Juan Pedro steibel" userId="08d14709d58c96e1" providerId="LiveId" clId="{DA6F47E4-67B9-4DD2-A1B9-25B755778C66}" dt="2019-10-06T00:04:27.553" v="226"/>
        <pc:sldMkLst>
          <pc:docMk/>
          <pc:sldMk cId="1408147125" sldId="467"/>
        </pc:sldMkLst>
      </pc:sldChg>
      <pc:sldChg chg="modTransition">
        <pc:chgData name="Juan Pedro steibel" userId="08d14709d58c96e1" providerId="LiveId" clId="{DA6F47E4-67B9-4DD2-A1B9-25B755778C66}" dt="2019-10-06T00:04:27.553" v="226"/>
        <pc:sldMkLst>
          <pc:docMk/>
          <pc:sldMk cId="2624830483" sldId="473"/>
        </pc:sldMkLst>
      </pc:sldChg>
      <pc:sldChg chg="modTransition">
        <pc:chgData name="Juan Pedro steibel" userId="08d14709d58c96e1" providerId="LiveId" clId="{DA6F47E4-67B9-4DD2-A1B9-25B755778C66}" dt="2019-10-06T00:04:27.553" v="226"/>
        <pc:sldMkLst>
          <pc:docMk/>
          <pc:sldMk cId="4145653889" sldId="476"/>
        </pc:sldMkLst>
      </pc:sldChg>
      <pc:sldChg chg="modTransition">
        <pc:chgData name="Juan Pedro steibel" userId="08d14709d58c96e1" providerId="LiveId" clId="{DA6F47E4-67B9-4DD2-A1B9-25B755778C66}" dt="2019-10-06T00:04:27.553" v="226"/>
        <pc:sldMkLst>
          <pc:docMk/>
          <pc:sldMk cId="3619471076" sldId="477"/>
        </pc:sldMkLst>
      </pc:sldChg>
      <pc:sldChg chg="delSp modTransition delAnim">
        <pc:chgData name="Juan Pedro steibel" userId="08d14709d58c96e1" providerId="LiveId" clId="{DA6F47E4-67B9-4DD2-A1B9-25B755778C66}" dt="2019-10-06T00:07:12.021" v="344" actId="478"/>
        <pc:sldMkLst>
          <pc:docMk/>
          <pc:sldMk cId="4206835682" sldId="478"/>
        </pc:sldMkLst>
        <pc:spChg chg="del">
          <ac:chgData name="Juan Pedro steibel" userId="08d14709d58c96e1" providerId="LiveId" clId="{DA6F47E4-67B9-4DD2-A1B9-25B755778C66}" dt="2019-10-06T00:07:12.021" v="344" actId="478"/>
          <ac:spMkLst>
            <pc:docMk/>
            <pc:sldMk cId="4206835682" sldId="478"/>
            <ac:spMk id="25" creationId="{5B2C83C1-7225-4666-B929-D9A6E25F5522}"/>
          </ac:spMkLst>
        </pc:spChg>
      </pc:sldChg>
      <pc:sldChg chg="modTransition modAnim">
        <pc:chgData name="Juan Pedro steibel" userId="08d14709d58c96e1" providerId="LiveId" clId="{DA6F47E4-67B9-4DD2-A1B9-25B755778C66}" dt="2019-10-06T00:07:52.960" v="345"/>
        <pc:sldMkLst>
          <pc:docMk/>
          <pc:sldMk cId="3724504566" sldId="483"/>
        </pc:sldMkLst>
      </pc:sldChg>
      <pc:sldChg chg="modTransition">
        <pc:chgData name="Juan Pedro steibel" userId="08d14709d58c96e1" providerId="LiveId" clId="{DA6F47E4-67B9-4DD2-A1B9-25B755778C66}" dt="2019-10-06T00:04:27.553" v="226"/>
        <pc:sldMkLst>
          <pc:docMk/>
          <pc:sldMk cId="3397180417" sldId="487"/>
        </pc:sldMkLst>
      </pc:sldChg>
      <pc:sldChg chg="modTransition">
        <pc:chgData name="Juan Pedro steibel" userId="08d14709d58c96e1" providerId="LiveId" clId="{DA6F47E4-67B9-4DD2-A1B9-25B755778C66}" dt="2019-10-06T00:04:27.553" v="226"/>
        <pc:sldMkLst>
          <pc:docMk/>
          <pc:sldMk cId="3872517261" sldId="490"/>
        </pc:sldMkLst>
      </pc:sldChg>
      <pc:sldChg chg="modTransition">
        <pc:chgData name="Juan Pedro steibel" userId="08d14709d58c96e1" providerId="LiveId" clId="{DA6F47E4-67B9-4DD2-A1B9-25B755778C66}" dt="2019-10-06T00:04:27.553" v="226"/>
        <pc:sldMkLst>
          <pc:docMk/>
          <pc:sldMk cId="678941677" sldId="491"/>
        </pc:sldMkLst>
      </pc:sldChg>
      <pc:sldChg chg="modTransition">
        <pc:chgData name="Juan Pedro steibel" userId="08d14709d58c96e1" providerId="LiveId" clId="{DA6F47E4-67B9-4DD2-A1B9-25B755778C66}" dt="2019-10-06T00:04:27.553" v="226"/>
        <pc:sldMkLst>
          <pc:docMk/>
          <pc:sldMk cId="1777359308" sldId="493"/>
        </pc:sldMkLst>
      </pc:sldChg>
      <pc:sldChg chg="modTransition">
        <pc:chgData name="Juan Pedro steibel" userId="08d14709d58c96e1" providerId="LiveId" clId="{DA6F47E4-67B9-4DD2-A1B9-25B755778C66}" dt="2019-10-06T00:04:27.553" v="226"/>
        <pc:sldMkLst>
          <pc:docMk/>
          <pc:sldMk cId="1017328080" sldId="494"/>
        </pc:sldMkLst>
      </pc:sldChg>
      <pc:sldChg chg="modTransition">
        <pc:chgData name="Juan Pedro steibel" userId="08d14709d58c96e1" providerId="LiveId" clId="{DA6F47E4-67B9-4DD2-A1B9-25B755778C66}" dt="2019-10-06T00:04:27.553" v="226"/>
        <pc:sldMkLst>
          <pc:docMk/>
          <pc:sldMk cId="1109947056" sldId="495"/>
        </pc:sldMkLst>
      </pc:sldChg>
      <pc:sldChg chg="modTransition">
        <pc:chgData name="Juan Pedro steibel" userId="08d14709d58c96e1" providerId="LiveId" clId="{DA6F47E4-67B9-4DD2-A1B9-25B755778C66}" dt="2019-10-06T00:04:27.553" v="226"/>
        <pc:sldMkLst>
          <pc:docMk/>
          <pc:sldMk cId="2699726767" sldId="496"/>
        </pc:sldMkLst>
      </pc:sldChg>
      <pc:sldChg chg="modTransition">
        <pc:chgData name="Juan Pedro steibel" userId="08d14709d58c96e1" providerId="LiveId" clId="{DA6F47E4-67B9-4DD2-A1B9-25B755778C66}" dt="2019-10-06T00:04:27.553" v="226"/>
        <pc:sldMkLst>
          <pc:docMk/>
          <pc:sldMk cId="1139847026" sldId="497"/>
        </pc:sldMkLst>
      </pc:sldChg>
      <pc:sldChg chg="modTransition">
        <pc:chgData name="Juan Pedro steibel" userId="08d14709d58c96e1" providerId="LiveId" clId="{DA6F47E4-67B9-4DD2-A1B9-25B755778C66}" dt="2019-10-06T00:04:27.553" v="226"/>
        <pc:sldMkLst>
          <pc:docMk/>
          <pc:sldMk cId="270200141" sldId="529"/>
        </pc:sldMkLst>
      </pc:sldChg>
      <pc:sldChg chg="modSp modTransition">
        <pc:chgData name="Juan Pedro steibel" userId="08d14709d58c96e1" providerId="LiveId" clId="{DA6F47E4-67B9-4DD2-A1B9-25B755778C66}" dt="2019-10-06T00:06:57.422" v="343" actId="20577"/>
        <pc:sldMkLst>
          <pc:docMk/>
          <pc:sldMk cId="3918989177" sldId="530"/>
        </pc:sldMkLst>
        <pc:spChg chg="mod">
          <ac:chgData name="Juan Pedro steibel" userId="08d14709d58c96e1" providerId="LiveId" clId="{DA6F47E4-67B9-4DD2-A1B9-25B755778C66}" dt="2019-10-06T00:06:57.422" v="343" actId="20577"/>
          <ac:spMkLst>
            <pc:docMk/>
            <pc:sldMk cId="3918989177" sldId="530"/>
            <ac:spMk id="7" creationId="{34B6FACD-2B08-4279-A1B7-3E805032577D}"/>
          </ac:spMkLst>
        </pc:spChg>
      </pc:sldChg>
      <pc:sldChg chg="modTransition">
        <pc:chgData name="Juan Pedro steibel" userId="08d14709d58c96e1" providerId="LiveId" clId="{DA6F47E4-67B9-4DD2-A1B9-25B755778C66}" dt="2019-10-06T00:04:27.553" v="226"/>
        <pc:sldMkLst>
          <pc:docMk/>
          <pc:sldMk cId="1479925661" sldId="531"/>
        </pc:sldMkLst>
      </pc:sldChg>
      <pc:sldChg chg="modTransition">
        <pc:chgData name="Juan Pedro steibel" userId="08d14709d58c96e1" providerId="LiveId" clId="{DA6F47E4-67B9-4DD2-A1B9-25B755778C66}" dt="2019-10-06T00:04:27.553" v="226"/>
        <pc:sldMkLst>
          <pc:docMk/>
          <pc:sldMk cId="725698963" sldId="532"/>
        </pc:sldMkLst>
      </pc:sldChg>
      <pc:sldChg chg="modTransition">
        <pc:chgData name="Juan Pedro steibel" userId="08d14709d58c96e1" providerId="LiveId" clId="{DA6F47E4-67B9-4DD2-A1B9-25B755778C66}" dt="2019-10-06T00:04:27.553" v="226"/>
        <pc:sldMkLst>
          <pc:docMk/>
          <pc:sldMk cId="1382884092" sldId="533"/>
        </pc:sldMkLst>
      </pc:sldChg>
      <pc:sldChg chg="modTransition">
        <pc:chgData name="Juan Pedro steibel" userId="08d14709d58c96e1" providerId="LiveId" clId="{DA6F47E4-67B9-4DD2-A1B9-25B755778C66}" dt="2019-10-06T00:04:27.553" v="226"/>
        <pc:sldMkLst>
          <pc:docMk/>
          <pc:sldMk cId="1911307064" sldId="534"/>
        </pc:sldMkLst>
      </pc:sldChg>
      <pc:sldChg chg="modTransition">
        <pc:chgData name="Juan Pedro steibel" userId="08d14709d58c96e1" providerId="LiveId" clId="{DA6F47E4-67B9-4DD2-A1B9-25B755778C66}" dt="2019-10-06T00:04:27.553" v="226"/>
        <pc:sldMkLst>
          <pc:docMk/>
          <pc:sldMk cId="1246351783" sldId="535"/>
        </pc:sldMkLst>
      </pc:sldChg>
      <pc:sldChg chg="addSp delSp modSp modTransition addAnim delAnim modAnim">
        <pc:chgData name="Juan Pedro steibel" userId="08d14709d58c96e1" providerId="LiveId" clId="{DA6F47E4-67B9-4DD2-A1B9-25B755778C66}" dt="2019-10-06T00:14:01.750" v="487" actId="478"/>
        <pc:sldMkLst>
          <pc:docMk/>
          <pc:sldMk cId="1251070068" sldId="536"/>
        </pc:sldMkLst>
        <pc:spChg chg="add mod">
          <ac:chgData name="Juan Pedro steibel" userId="08d14709d58c96e1" providerId="LiveId" clId="{DA6F47E4-67B9-4DD2-A1B9-25B755778C66}" dt="2019-10-06T00:13:49.034" v="485" actId="14100"/>
          <ac:spMkLst>
            <pc:docMk/>
            <pc:sldMk cId="1251070068" sldId="536"/>
            <ac:spMk id="3" creationId="{711B92D8-5A81-40EA-ABC1-967D7D3F5B90}"/>
          </ac:spMkLst>
        </pc:spChg>
        <pc:spChg chg="add del mod">
          <ac:chgData name="Juan Pedro steibel" userId="08d14709d58c96e1" providerId="LiveId" clId="{DA6F47E4-67B9-4DD2-A1B9-25B755778C66}" dt="2019-10-06T00:14:01.750" v="487" actId="478"/>
          <ac:spMkLst>
            <pc:docMk/>
            <pc:sldMk cId="1251070068" sldId="536"/>
            <ac:spMk id="8" creationId="{0CEA203B-B73D-4C41-9948-F025F2367FAC}"/>
          </ac:spMkLst>
        </pc:spChg>
        <pc:spChg chg="mod">
          <ac:chgData name="Juan Pedro steibel" userId="08d14709d58c96e1" providerId="LiveId" clId="{DA6F47E4-67B9-4DD2-A1B9-25B755778C66}" dt="2019-10-06T00:08:21.642" v="365" actId="1076"/>
          <ac:spMkLst>
            <pc:docMk/>
            <pc:sldMk cId="1251070068" sldId="536"/>
            <ac:spMk id="14" creationId="{44422165-4F7C-4B24-AF85-FFF3DCEFF6B0}"/>
          </ac:spMkLst>
        </pc:spChg>
        <pc:spChg chg="mod">
          <ac:chgData name="Juan Pedro steibel" userId="08d14709d58c96e1" providerId="LiveId" clId="{DA6F47E4-67B9-4DD2-A1B9-25B755778C66}" dt="2019-10-06T00:12:30.636" v="472" actId="1035"/>
          <ac:spMkLst>
            <pc:docMk/>
            <pc:sldMk cId="1251070068" sldId="536"/>
            <ac:spMk id="16" creationId="{41B2FC97-B433-460D-98BC-D3B50FE77C92}"/>
          </ac:spMkLst>
        </pc:spChg>
        <pc:graphicFrameChg chg="mod modGraphic">
          <ac:chgData name="Juan Pedro steibel" userId="08d14709d58c96e1" providerId="LiveId" clId="{DA6F47E4-67B9-4DD2-A1B9-25B755778C66}" dt="2019-10-06T00:12:20.109" v="459"/>
          <ac:graphicFrameMkLst>
            <pc:docMk/>
            <pc:sldMk cId="1251070068" sldId="536"/>
            <ac:graphicFrameMk id="12" creationId="{38FCE77F-9A0D-4980-AE2D-3A4FF9DA78B6}"/>
          </ac:graphicFrameMkLst>
        </pc:graphicFrameChg>
      </pc:sldChg>
      <pc:sldChg chg="modTransition">
        <pc:chgData name="Juan Pedro steibel" userId="08d14709d58c96e1" providerId="LiveId" clId="{DA6F47E4-67B9-4DD2-A1B9-25B755778C66}" dt="2019-10-06T00:04:27.553" v="226"/>
        <pc:sldMkLst>
          <pc:docMk/>
          <pc:sldMk cId="4221419378" sldId="537"/>
        </pc:sldMkLst>
      </pc:sldChg>
      <pc:sldChg chg="modTransition">
        <pc:chgData name="Juan Pedro steibel" userId="08d14709d58c96e1" providerId="LiveId" clId="{DA6F47E4-67B9-4DD2-A1B9-25B755778C66}" dt="2019-10-06T00:04:27.553" v="226"/>
        <pc:sldMkLst>
          <pc:docMk/>
          <pc:sldMk cId="1357906506" sldId="538"/>
        </pc:sldMkLst>
      </pc:sldChg>
    </pc:docChg>
  </pc:docChgLst>
  <pc:docChgLst>
    <pc:chgData name="Juan Pedro steibel" userId="08d14709d58c96e1" providerId="LiveId" clId="{A611AC6D-16B5-4804-8BD0-87716629BF74}"/>
    <pc:docChg chg="undo custSel addSld delSld modSld sldOrd">
      <pc:chgData name="Juan Pedro steibel" userId="08d14709d58c96e1" providerId="LiveId" clId="{A611AC6D-16B5-4804-8BD0-87716629BF74}" dt="2019-10-04T18:57:04.935" v="7950"/>
      <pc:docMkLst>
        <pc:docMk/>
      </pc:docMkLst>
      <pc:sldChg chg="modSp">
        <pc:chgData name="Juan Pedro steibel" userId="08d14709d58c96e1" providerId="LiveId" clId="{A611AC6D-16B5-4804-8BD0-87716629BF74}" dt="2019-10-02T15:32:02.918" v="7106" actId="20577"/>
        <pc:sldMkLst>
          <pc:docMk/>
          <pc:sldMk cId="0" sldId="256"/>
        </pc:sldMkLst>
        <pc:spChg chg="mod">
          <ac:chgData name="Juan Pedro steibel" userId="08d14709d58c96e1" providerId="LiveId" clId="{A611AC6D-16B5-4804-8BD0-87716629BF74}" dt="2019-10-01T12:23:48.922" v="92" actId="20577"/>
          <ac:spMkLst>
            <pc:docMk/>
            <pc:sldMk cId="0" sldId="256"/>
            <ac:spMk id="5" creationId="{00000000-0000-0000-0000-000000000000}"/>
          </ac:spMkLst>
        </pc:spChg>
        <pc:spChg chg="mod">
          <ac:chgData name="Juan Pedro steibel" userId="08d14709d58c96e1" providerId="LiveId" clId="{A611AC6D-16B5-4804-8BD0-87716629BF74}" dt="2019-10-02T15:32:02.918" v="7106" actId="20577"/>
          <ac:spMkLst>
            <pc:docMk/>
            <pc:sldMk cId="0" sldId="256"/>
            <ac:spMk id="7" creationId="{00000000-0000-0000-0000-000000000000}"/>
          </ac:spMkLst>
        </pc:spChg>
      </pc:sldChg>
      <pc:sldChg chg="addSp delSp modSp add">
        <pc:chgData name="Juan Pedro steibel" userId="08d14709d58c96e1" providerId="LiveId" clId="{A611AC6D-16B5-4804-8BD0-87716629BF74}" dt="2019-10-01T16:14:58.538" v="3345" actId="1076"/>
        <pc:sldMkLst>
          <pc:docMk/>
          <pc:sldMk cId="1830450660" sldId="263"/>
        </pc:sldMkLst>
        <pc:spChg chg="add mod">
          <ac:chgData name="Juan Pedro steibel" userId="08d14709d58c96e1" providerId="LiveId" clId="{A611AC6D-16B5-4804-8BD0-87716629BF74}" dt="2019-10-01T16:14:58.538" v="3345" actId="1076"/>
          <ac:spMkLst>
            <pc:docMk/>
            <pc:sldMk cId="1830450660" sldId="263"/>
            <ac:spMk id="2" creationId="{7E26844C-3752-4EF2-9136-2BE3F9F4D65A}"/>
          </ac:spMkLst>
        </pc:spChg>
        <pc:spChg chg="mod">
          <ac:chgData name="Juan Pedro steibel" userId="08d14709d58c96e1" providerId="LiveId" clId="{A611AC6D-16B5-4804-8BD0-87716629BF74}" dt="2019-10-01T16:13:07.073" v="3206" actId="27636"/>
          <ac:spMkLst>
            <pc:docMk/>
            <pc:sldMk cId="1830450660" sldId="263"/>
            <ac:spMk id="5" creationId="{00000000-0000-0000-0000-000000000000}"/>
          </ac:spMkLst>
        </pc:spChg>
        <pc:spChg chg="mod">
          <ac:chgData name="Juan Pedro steibel" userId="08d14709d58c96e1" providerId="LiveId" clId="{A611AC6D-16B5-4804-8BD0-87716629BF74}" dt="2019-10-01T16:13:24.448" v="3209" actId="20577"/>
          <ac:spMkLst>
            <pc:docMk/>
            <pc:sldMk cId="1830450660" sldId="263"/>
            <ac:spMk id="6" creationId="{00000000-0000-0000-0000-000000000000}"/>
          </ac:spMkLst>
        </pc:spChg>
        <pc:spChg chg="del">
          <ac:chgData name="Juan Pedro steibel" userId="08d14709d58c96e1" providerId="LiveId" clId="{A611AC6D-16B5-4804-8BD0-87716629BF74}" dt="2019-10-01T16:13:16.340" v="3207" actId="478"/>
          <ac:spMkLst>
            <pc:docMk/>
            <pc:sldMk cId="1830450660" sldId="263"/>
            <ac:spMk id="7" creationId="{00000000-0000-0000-0000-000000000000}"/>
          </ac:spMkLst>
        </pc:spChg>
        <pc:graphicFrameChg chg="add mod">
          <ac:chgData name="Juan Pedro steibel" userId="08d14709d58c96e1" providerId="LiveId" clId="{A611AC6D-16B5-4804-8BD0-87716629BF74}" dt="2019-10-01T16:14:55.107" v="3344" actId="1076"/>
          <ac:graphicFrameMkLst>
            <pc:docMk/>
            <pc:sldMk cId="1830450660" sldId="263"/>
            <ac:graphicFrameMk id="10" creationId="{C1BF4DC5-4483-45E8-AFDA-CF82FEBE1B60}"/>
          </ac:graphicFrameMkLst>
        </pc:graphicFrameChg>
        <pc:picChg chg="del">
          <ac:chgData name="Juan Pedro steibel" userId="08d14709d58c96e1" providerId="LiveId" clId="{A611AC6D-16B5-4804-8BD0-87716629BF74}" dt="2019-10-01T16:13:16.340" v="3207" actId="478"/>
          <ac:picMkLst>
            <pc:docMk/>
            <pc:sldMk cId="1830450660" sldId="263"/>
            <ac:picMk id="11" creationId="{542298D6-B681-4482-87E4-4F4E8745B756}"/>
          </ac:picMkLst>
        </pc:picChg>
        <pc:picChg chg="del">
          <ac:chgData name="Juan Pedro steibel" userId="08d14709d58c96e1" providerId="LiveId" clId="{A611AC6D-16B5-4804-8BD0-87716629BF74}" dt="2019-10-01T16:13:16.340" v="3207" actId="478"/>
          <ac:picMkLst>
            <pc:docMk/>
            <pc:sldMk cId="1830450660" sldId="263"/>
            <ac:picMk id="14" creationId="{F33FC0ED-5945-4C46-AE37-CE2008C60944}"/>
          </ac:picMkLst>
        </pc:picChg>
      </pc:sldChg>
      <pc:sldChg chg="ord">
        <pc:chgData name="Juan Pedro steibel" userId="08d14709d58c96e1" providerId="LiveId" clId="{A611AC6D-16B5-4804-8BD0-87716629BF74}" dt="2019-10-01T12:43:48.836" v="1135"/>
        <pc:sldMkLst>
          <pc:docMk/>
          <pc:sldMk cId="2955503920" sldId="265"/>
        </pc:sldMkLst>
      </pc:sldChg>
      <pc:sldChg chg="del">
        <pc:chgData name="Juan Pedro steibel" userId="08d14709d58c96e1" providerId="LiveId" clId="{A611AC6D-16B5-4804-8BD0-87716629BF74}" dt="2019-10-01T13:06:22.629" v="2175" actId="2696"/>
        <pc:sldMkLst>
          <pc:docMk/>
          <pc:sldMk cId="2963982275" sldId="267"/>
        </pc:sldMkLst>
      </pc:sldChg>
      <pc:sldChg chg="modSp add">
        <pc:chgData name="Juan Pedro steibel" userId="08d14709d58c96e1" providerId="LiveId" clId="{A611AC6D-16B5-4804-8BD0-87716629BF74}" dt="2019-10-01T12:55:17.532" v="2050" actId="20577"/>
        <pc:sldMkLst>
          <pc:docMk/>
          <pc:sldMk cId="1423901806" sldId="268"/>
        </pc:sldMkLst>
        <pc:spChg chg="mod">
          <ac:chgData name="Juan Pedro steibel" userId="08d14709d58c96e1" providerId="LiveId" clId="{A611AC6D-16B5-4804-8BD0-87716629BF74}" dt="2019-10-01T12:52:37.296" v="1563" actId="1035"/>
          <ac:spMkLst>
            <pc:docMk/>
            <pc:sldMk cId="1423901806" sldId="268"/>
            <ac:spMk id="2" creationId="{F4E21C0A-6128-4671-932E-F3231ED59642}"/>
          </ac:spMkLst>
        </pc:spChg>
        <pc:spChg chg="mod">
          <ac:chgData name="Juan Pedro steibel" userId="08d14709d58c96e1" providerId="LiveId" clId="{A611AC6D-16B5-4804-8BD0-87716629BF74}" dt="2019-10-01T12:55:17.532" v="2050" actId="20577"/>
          <ac:spMkLst>
            <pc:docMk/>
            <pc:sldMk cId="1423901806" sldId="268"/>
            <ac:spMk id="23" creationId="{49D4C175-C4D6-48FA-98B5-C8839506BC00}"/>
          </ac:spMkLst>
        </pc:spChg>
      </pc:sldChg>
      <pc:sldChg chg="addSp modSp ord">
        <pc:chgData name="Juan Pedro steibel" userId="08d14709d58c96e1" providerId="LiveId" clId="{A611AC6D-16B5-4804-8BD0-87716629BF74}" dt="2019-10-01T12:40:32.033" v="868" actId="1076"/>
        <pc:sldMkLst>
          <pc:docMk/>
          <pc:sldMk cId="3866080955" sldId="273"/>
        </pc:sldMkLst>
        <pc:spChg chg="add mod">
          <ac:chgData name="Juan Pedro steibel" userId="08d14709d58c96e1" providerId="LiveId" clId="{A611AC6D-16B5-4804-8BD0-87716629BF74}" dt="2019-10-01T12:40:32.033" v="868" actId="1076"/>
          <ac:spMkLst>
            <pc:docMk/>
            <pc:sldMk cId="3866080955" sldId="273"/>
            <ac:spMk id="5" creationId="{156D22E0-E39C-424C-BF2B-0F6CEB3E0CCF}"/>
          </ac:spMkLst>
        </pc:spChg>
        <pc:spChg chg="mod">
          <ac:chgData name="Juan Pedro steibel" userId="08d14709d58c96e1" providerId="LiveId" clId="{A611AC6D-16B5-4804-8BD0-87716629BF74}" dt="2019-10-01T12:39:58.993" v="801" actId="1076"/>
          <ac:spMkLst>
            <pc:docMk/>
            <pc:sldMk cId="3866080955" sldId="273"/>
            <ac:spMk id="6" creationId="{00000000-0000-0000-0000-000000000000}"/>
          </ac:spMkLst>
        </pc:spChg>
        <pc:cxnChg chg="add mod">
          <ac:chgData name="Juan Pedro steibel" userId="08d14709d58c96e1" providerId="LiveId" clId="{A611AC6D-16B5-4804-8BD0-87716629BF74}" dt="2019-10-01T12:40:03.688" v="802" actId="11529"/>
          <ac:cxnSpMkLst>
            <pc:docMk/>
            <pc:sldMk cId="3866080955" sldId="273"/>
            <ac:cxnSpMk id="4" creationId="{93330CD6-CE0B-46F5-9200-089233707726}"/>
          </ac:cxnSpMkLst>
        </pc:cxnChg>
      </pc:sldChg>
      <pc:sldChg chg="delSp modSp add">
        <pc:chgData name="Juan Pedro steibel" userId="08d14709d58c96e1" providerId="LiveId" clId="{A611AC6D-16B5-4804-8BD0-87716629BF74}" dt="2019-10-01T12:49:12.036" v="1296" actId="114"/>
        <pc:sldMkLst>
          <pc:docMk/>
          <pc:sldMk cId="3860934876" sldId="275"/>
        </pc:sldMkLst>
        <pc:spChg chg="mod">
          <ac:chgData name="Juan Pedro steibel" userId="08d14709d58c96e1" providerId="LiveId" clId="{A611AC6D-16B5-4804-8BD0-87716629BF74}" dt="2019-10-01T12:48:12.266" v="1230" actId="20577"/>
          <ac:spMkLst>
            <pc:docMk/>
            <pc:sldMk cId="3860934876" sldId="275"/>
            <ac:spMk id="2" creationId="{00000000-0000-0000-0000-000000000000}"/>
          </ac:spMkLst>
        </pc:spChg>
        <pc:spChg chg="del">
          <ac:chgData name="Juan Pedro steibel" userId="08d14709d58c96e1" providerId="LiveId" clId="{A611AC6D-16B5-4804-8BD0-87716629BF74}" dt="2019-10-01T12:48:27.342" v="1231" actId="478"/>
          <ac:spMkLst>
            <pc:docMk/>
            <pc:sldMk cId="3860934876" sldId="275"/>
            <ac:spMk id="5" creationId="{00000000-0000-0000-0000-000000000000}"/>
          </ac:spMkLst>
        </pc:spChg>
        <pc:spChg chg="mod">
          <ac:chgData name="Juan Pedro steibel" userId="08d14709d58c96e1" providerId="LiveId" clId="{A611AC6D-16B5-4804-8BD0-87716629BF74}" dt="2019-10-01T12:49:12.036" v="1296" actId="114"/>
          <ac:spMkLst>
            <pc:docMk/>
            <pc:sldMk cId="3860934876" sldId="275"/>
            <ac:spMk id="6" creationId="{00000000-0000-0000-0000-000000000000}"/>
          </ac:spMkLst>
        </pc:spChg>
      </pc:sldChg>
      <pc:sldChg chg="modSp add ord">
        <pc:chgData name="Juan Pedro steibel" userId="08d14709d58c96e1" providerId="LiveId" clId="{A611AC6D-16B5-4804-8BD0-87716629BF74}" dt="2019-10-02T16:17:46.154" v="7738" actId="20577"/>
        <pc:sldMkLst>
          <pc:docMk/>
          <pc:sldMk cId="3455170299" sldId="281"/>
        </pc:sldMkLst>
        <pc:spChg chg="mod">
          <ac:chgData name="Juan Pedro steibel" userId="08d14709d58c96e1" providerId="LiveId" clId="{A611AC6D-16B5-4804-8BD0-87716629BF74}" dt="2019-10-01T16:15:19.655" v="3351" actId="20577"/>
          <ac:spMkLst>
            <pc:docMk/>
            <pc:sldMk cId="3455170299" sldId="281"/>
            <ac:spMk id="2" creationId="{9396762D-5501-4290-A549-E41F464FA1E7}"/>
          </ac:spMkLst>
        </pc:spChg>
        <pc:spChg chg="mod">
          <ac:chgData name="Juan Pedro steibel" userId="08d14709d58c96e1" providerId="LiveId" clId="{A611AC6D-16B5-4804-8BD0-87716629BF74}" dt="2019-10-02T16:17:46.154" v="7738" actId="20577"/>
          <ac:spMkLst>
            <pc:docMk/>
            <pc:sldMk cId="3455170299" sldId="281"/>
            <ac:spMk id="6" creationId="{EA95B9C2-ED76-4FE9-8868-9E508BC7A929}"/>
          </ac:spMkLst>
        </pc:spChg>
        <pc:spChg chg="mod">
          <ac:chgData name="Juan Pedro steibel" userId="08d14709d58c96e1" providerId="LiveId" clId="{A611AC6D-16B5-4804-8BD0-87716629BF74}" dt="2019-10-01T16:15:51.851" v="3439" actId="14100"/>
          <ac:spMkLst>
            <pc:docMk/>
            <pc:sldMk cId="3455170299" sldId="281"/>
            <ac:spMk id="8" creationId="{338174F8-AEEE-4CA5-95D0-6F215F2E0B1F}"/>
          </ac:spMkLst>
        </pc:spChg>
      </pc:sldChg>
      <pc:sldChg chg="modSp">
        <pc:chgData name="Juan Pedro steibel" userId="08d14709d58c96e1" providerId="LiveId" clId="{A611AC6D-16B5-4804-8BD0-87716629BF74}" dt="2019-10-04T14:16:13.184" v="7830" actId="1076"/>
        <pc:sldMkLst>
          <pc:docMk/>
          <pc:sldMk cId="2790866230" sldId="318"/>
        </pc:sldMkLst>
        <pc:spChg chg="mod">
          <ac:chgData name="Juan Pedro steibel" userId="08d14709d58c96e1" providerId="LiveId" clId="{A611AC6D-16B5-4804-8BD0-87716629BF74}" dt="2019-10-04T14:16:13.184" v="7830" actId="1076"/>
          <ac:spMkLst>
            <pc:docMk/>
            <pc:sldMk cId="2790866230" sldId="318"/>
            <ac:spMk id="12" creationId="{279162C0-0521-4EF1-9C36-9DFEED75F41E}"/>
          </ac:spMkLst>
        </pc:spChg>
        <pc:spChg chg="mod">
          <ac:chgData name="Juan Pedro steibel" userId="08d14709d58c96e1" providerId="LiveId" clId="{A611AC6D-16B5-4804-8BD0-87716629BF74}" dt="2019-10-04T14:15:55.273" v="7811" actId="20577"/>
          <ac:spMkLst>
            <pc:docMk/>
            <pc:sldMk cId="2790866230" sldId="318"/>
            <ac:spMk id="6148" creationId="{AA096BB1-0BA0-402C-97C7-62B8C1487122}"/>
          </ac:spMkLst>
        </pc:spChg>
      </pc:sldChg>
      <pc:sldChg chg="modSp del modTransition">
        <pc:chgData name="Juan Pedro steibel" userId="08d14709d58c96e1" providerId="LiveId" clId="{A611AC6D-16B5-4804-8BD0-87716629BF74}" dt="2019-10-01T13:06:37.334" v="2177" actId="2696"/>
        <pc:sldMkLst>
          <pc:docMk/>
          <pc:sldMk cId="2942196960" sldId="440"/>
        </pc:sldMkLst>
        <pc:spChg chg="mod">
          <ac:chgData name="Juan Pedro steibel" userId="08d14709d58c96e1" providerId="LiveId" clId="{A611AC6D-16B5-4804-8BD0-87716629BF74}" dt="2019-10-01T12:29:07.649" v="586" actId="313"/>
          <ac:spMkLst>
            <pc:docMk/>
            <pc:sldMk cId="2942196960" sldId="440"/>
            <ac:spMk id="2" creationId="{00000000-0000-0000-0000-000000000000}"/>
          </ac:spMkLst>
        </pc:spChg>
      </pc:sldChg>
      <pc:sldChg chg="del">
        <pc:chgData name="Juan Pedro steibel" userId="08d14709d58c96e1" providerId="LiveId" clId="{A611AC6D-16B5-4804-8BD0-87716629BF74}" dt="2019-10-01T12:44:56.611" v="1136" actId="2696"/>
        <pc:sldMkLst>
          <pc:docMk/>
          <pc:sldMk cId="3296091506" sldId="442"/>
        </pc:sldMkLst>
      </pc:sldChg>
      <pc:sldChg chg="del">
        <pc:chgData name="Juan Pedro steibel" userId="08d14709d58c96e1" providerId="LiveId" clId="{A611AC6D-16B5-4804-8BD0-87716629BF74}" dt="2019-10-01T13:05:51.861" v="2172" actId="2696"/>
        <pc:sldMkLst>
          <pc:docMk/>
          <pc:sldMk cId="1838423329" sldId="451"/>
        </pc:sldMkLst>
      </pc:sldChg>
      <pc:sldChg chg="modSp">
        <pc:chgData name="Juan Pedro steibel" userId="08d14709d58c96e1" providerId="LiveId" clId="{A611AC6D-16B5-4804-8BD0-87716629BF74}" dt="2019-10-01T12:26:49.660" v="526" actId="20577"/>
        <pc:sldMkLst>
          <pc:docMk/>
          <pc:sldMk cId="4288653528" sldId="453"/>
        </pc:sldMkLst>
        <pc:spChg chg="mod">
          <ac:chgData name="Juan Pedro steibel" userId="08d14709d58c96e1" providerId="LiveId" clId="{A611AC6D-16B5-4804-8BD0-87716629BF74}" dt="2019-10-01T12:25:28.890" v="265" actId="20577"/>
          <ac:spMkLst>
            <pc:docMk/>
            <pc:sldMk cId="4288653528" sldId="453"/>
            <ac:spMk id="2" creationId="{00000000-0000-0000-0000-000000000000}"/>
          </ac:spMkLst>
        </pc:spChg>
        <pc:spChg chg="mod">
          <ac:chgData name="Juan Pedro steibel" userId="08d14709d58c96e1" providerId="LiveId" clId="{A611AC6D-16B5-4804-8BD0-87716629BF74}" dt="2019-10-01T12:26:49.660" v="526" actId="20577"/>
          <ac:spMkLst>
            <pc:docMk/>
            <pc:sldMk cId="4288653528" sldId="453"/>
            <ac:spMk id="4" creationId="{00000000-0000-0000-0000-000000000000}"/>
          </ac:spMkLst>
        </pc:spChg>
        <pc:spChg chg="mod">
          <ac:chgData name="Juan Pedro steibel" userId="08d14709d58c96e1" providerId="LiveId" clId="{A611AC6D-16B5-4804-8BD0-87716629BF74}" dt="2019-10-01T12:26:01.497" v="374" actId="20577"/>
          <ac:spMkLst>
            <pc:docMk/>
            <pc:sldMk cId="4288653528" sldId="453"/>
            <ac:spMk id="7" creationId="{00000000-0000-0000-0000-000000000000}"/>
          </ac:spMkLst>
        </pc:spChg>
      </pc:sldChg>
      <pc:sldChg chg="del modTransition">
        <pc:chgData name="Juan Pedro steibel" userId="08d14709d58c96e1" providerId="LiveId" clId="{A611AC6D-16B5-4804-8BD0-87716629BF74}" dt="2019-10-01T13:05:58.217" v="2173" actId="2696"/>
        <pc:sldMkLst>
          <pc:docMk/>
          <pc:sldMk cId="593918713" sldId="459"/>
        </pc:sldMkLst>
      </pc:sldChg>
      <pc:sldChg chg="del">
        <pc:chgData name="Juan Pedro steibel" userId="08d14709d58c96e1" providerId="LiveId" clId="{A611AC6D-16B5-4804-8BD0-87716629BF74}" dt="2019-10-01T12:27:18.166" v="527" actId="2696"/>
        <pc:sldMkLst>
          <pc:docMk/>
          <pc:sldMk cId="2165535972" sldId="460"/>
        </pc:sldMkLst>
      </pc:sldChg>
      <pc:sldChg chg="del modTransition">
        <pc:chgData name="Juan Pedro steibel" userId="08d14709d58c96e1" providerId="LiveId" clId="{A611AC6D-16B5-4804-8BD0-87716629BF74}" dt="2019-10-01T13:06:03.050" v="2174" actId="2696"/>
        <pc:sldMkLst>
          <pc:docMk/>
          <pc:sldMk cId="1352521767" sldId="461"/>
        </pc:sldMkLst>
      </pc:sldChg>
      <pc:sldChg chg="modSp">
        <pc:chgData name="Juan Pedro steibel" userId="08d14709d58c96e1" providerId="LiveId" clId="{A611AC6D-16B5-4804-8BD0-87716629BF74}" dt="2019-10-02T15:34:19.124" v="7107" actId="1076"/>
        <pc:sldMkLst>
          <pc:docMk/>
          <pc:sldMk cId="2238609478" sldId="462"/>
        </pc:sldMkLst>
        <pc:picChg chg="mod">
          <ac:chgData name="Juan Pedro steibel" userId="08d14709d58c96e1" providerId="LiveId" clId="{A611AC6D-16B5-4804-8BD0-87716629BF74}" dt="2019-10-02T15:34:19.124" v="7107" actId="1076"/>
          <ac:picMkLst>
            <pc:docMk/>
            <pc:sldMk cId="2238609478" sldId="462"/>
            <ac:picMk id="17" creationId="{036589F9-C545-4492-B7FF-E7743F570B3E}"/>
          </ac:picMkLst>
        </pc:picChg>
      </pc:sldChg>
      <pc:sldChg chg="modSp del modTransition">
        <pc:chgData name="Juan Pedro steibel" userId="08d14709d58c96e1" providerId="LiveId" clId="{A611AC6D-16B5-4804-8BD0-87716629BF74}" dt="2019-10-01T13:06:35.487" v="2176" actId="2696"/>
        <pc:sldMkLst>
          <pc:docMk/>
          <pc:sldMk cId="3692868631" sldId="464"/>
        </pc:sldMkLst>
        <pc:spChg chg="mod">
          <ac:chgData name="Juan Pedro steibel" userId="08d14709d58c96e1" providerId="LiveId" clId="{A611AC6D-16B5-4804-8BD0-87716629BF74}" dt="2019-10-01T12:28:52.320" v="557" actId="20577"/>
          <ac:spMkLst>
            <pc:docMk/>
            <pc:sldMk cId="3692868631" sldId="464"/>
            <ac:spMk id="5" creationId="{00000000-0000-0000-0000-000000000000}"/>
          </ac:spMkLst>
        </pc:spChg>
        <pc:spChg chg="mod">
          <ac:chgData name="Juan Pedro steibel" userId="08d14709d58c96e1" providerId="LiveId" clId="{A611AC6D-16B5-4804-8BD0-87716629BF74}" dt="2019-10-01T12:29:03.475" v="585" actId="20577"/>
          <ac:spMkLst>
            <pc:docMk/>
            <pc:sldMk cId="3692868631" sldId="464"/>
            <ac:spMk id="9" creationId="{00000000-0000-0000-0000-000000000000}"/>
          </ac:spMkLst>
        </pc:spChg>
      </pc:sldChg>
      <pc:sldChg chg="del">
        <pc:chgData name="Juan Pedro steibel" userId="08d14709d58c96e1" providerId="LiveId" clId="{A611AC6D-16B5-4804-8BD0-87716629BF74}" dt="2019-10-01T12:45:44.271" v="1137" actId="2696"/>
        <pc:sldMkLst>
          <pc:docMk/>
          <pc:sldMk cId="3285306091" sldId="465"/>
        </pc:sldMkLst>
      </pc:sldChg>
      <pc:sldChg chg="ord">
        <pc:chgData name="Juan Pedro steibel" userId="08d14709d58c96e1" providerId="LiveId" clId="{A611AC6D-16B5-4804-8BD0-87716629BF74}" dt="2019-10-01T12:36:40.834" v="601"/>
        <pc:sldMkLst>
          <pc:docMk/>
          <pc:sldMk cId="1408147125" sldId="467"/>
        </pc:sldMkLst>
      </pc:sldChg>
      <pc:sldChg chg="modSp del ord">
        <pc:chgData name="Juan Pedro steibel" userId="08d14709d58c96e1" providerId="LiveId" clId="{A611AC6D-16B5-4804-8BD0-87716629BF74}" dt="2019-10-01T12:42:26.725" v="1095" actId="2696"/>
        <pc:sldMkLst>
          <pc:docMk/>
          <pc:sldMk cId="1863400244" sldId="469"/>
        </pc:sldMkLst>
        <pc:spChg chg="mod">
          <ac:chgData name="Juan Pedro steibel" userId="08d14709d58c96e1" providerId="LiveId" clId="{A611AC6D-16B5-4804-8BD0-87716629BF74}" dt="2019-10-01T12:41:01.290" v="898" actId="20577"/>
          <ac:spMkLst>
            <pc:docMk/>
            <pc:sldMk cId="1863400244" sldId="469"/>
            <ac:spMk id="2" creationId="{00000000-0000-0000-0000-000000000000}"/>
          </ac:spMkLst>
        </pc:spChg>
        <pc:spChg chg="mod">
          <ac:chgData name="Juan Pedro steibel" userId="08d14709d58c96e1" providerId="LiveId" clId="{A611AC6D-16B5-4804-8BD0-87716629BF74}" dt="2019-10-01T12:42:18.939" v="1094" actId="20577"/>
          <ac:spMkLst>
            <pc:docMk/>
            <pc:sldMk cId="1863400244" sldId="469"/>
            <ac:spMk id="4" creationId="{00000000-0000-0000-0000-000000000000}"/>
          </ac:spMkLst>
        </pc:spChg>
      </pc:sldChg>
      <pc:sldChg chg="del">
        <pc:chgData name="Juan Pedro steibel" userId="08d14709d58c96e1" providerId="LiveId" clId="{A611AC6D-16B5-4804-8BD0-87716629BF74}" dt="2019-10-01T12:43:20.835" v="1133" actId="2696"/>
        <pc:sldMkLst>
          <pc:docMk/>
          <pc:sldMk cId="1563348346" sldId="470"/>
        </pc:sldMkLst>
      </pc:sldChg>
      <pc:sldChg chg="ord">
        <pc:chgData name="Juan Pedro steibel" userId="08d14709d58c96e1" providerId="LiveId" clId="{A611AC6D-16B5-4804-8BD0-87716629BF74}" dt="2019-10-01T12:43:48.836" v="1135"/>
        <pc:sldMkLst>
          <pc:docMk/>
          <pc:sldMk cId="2624830483" sldId="473"/>
        </pc:sldMkLst>
      </pc:sldChg>
      <pc:sldChg chg="ord">
        <pc:chgData name="Juan Pedro steibel" userId="08d14709d58c96e1" providerId="LiveId" clId="{A611AC6D-16B5-4804-8BD0-87716629BF74}" dt="2019-10-01T12:43:28.386" v="1134"/>
        <pc:sldMkLst>
          <pc:docMk/>
          <pc:sldMk cId="4145653889" sldId="476"/>
        </pc:sldMkLst>
      </pc:sldChg>
      <pc:sldChg chg="ord">
        <pc:chgData name="Juan Pedro steibel" userId="08d14709d58c96e1" providerId="LiveId" clId="{A611AC6D-16B5-4804-8BD0-87716629BF74}" dt="2019-10-03T18:33:16.083" v="7768"/>
        <pc:sldMkLst>
          <pc:docMk/>
          <pc:sldMk cId="3619471076" sldId="477"/>
        </pc:sldMkLst>
      </pc:sldChg>
      <pc:sldChg chg="modSp">
        <pc:chgData name="Juan Pedro steibel" userId="08d14709d58c96e1" providerId="LiveId" clId="{A611AC6D-16B5-4804-8BD0-87716629BF74}" dt="2019-10-01T12:46:31.722" v="1169" actId="20577"/>
        <pc:sldMkLst>
          <pc:docMk/>
          <pc:sldMk cId="4206835682" sldId="478"/>
        </pc:sldMkLst>
        <pc:spChg chg="mod">
          <ac:chgData name="Juan Pedro steibel" userId="08d14709d58c96e1" providerId="LiveId" clId="{A611AC6D-16B5-4804-8BD0-87716629BF74}" dt="2019-10-01T12:46:31.722" v="1169" actId="20577"/>
          <ac:spMkLst>
            <pc:docMk/>
            <pc:sldMk cId="4206835682" sldId="478"/>
            <ac:spMk id="25" creationId="{5B2C83C1-7225-4666-B929-D9A6E25F5522}"/>
          </ac:spMkLst>
        </pc:spChg>
      </pc:sldChg>
      <pc:sldChg chg="del">
        <pc:chgData name="Juan Pedro steibel" userId="08d14709d58c96e1" providerId="LiveId" clId="{A611AC6D-16B5-4804-8BD0-87716629BF74}" dt="2019-10-01T12:55:48.038" v="2051" actId="2696"/>
        <pc:sldMkLst>
          <pc:docMk/>
          <pc:sldMk cId="3563920729" sldId="479"/>
        </pc:sldMkLst>
      </pc:sldChg>
      <pc:sldChg chg="del">
        <pc:chgData name="Juan Pedro steibel" userId="08d14709d58c96e1" providerId="LiveId" clId="{A611AC6D-16B5-4804-8BD0-87716629BF74}" dt="2019-10-01T12:55:49.172" v="2052" actId="2696"/>
        <pc:sldMkLst>
          <pc:docMk/>
          <pc:sldMk cId="2630558095" sldId="480"/>
        </pc:sldMkLst>
      </pc:sldChg>
      <pc:sldChg chg="del">
        <pc:chgData name="Juan Pedro steibel" userId="08d14709d58c96e1" providerId="LiveId" clId="{A611AC6D-16B5-4804-8BD0-87716629BF74}" dt="2019-10-01T12:55:50.527" v="2053" actId="2696"/>
        <pc:sldMkLst>
          <pc:docMk/>
          <pc:sldMk cId="2814479081" sldId="481"/>
        </pc:sldMkLst>
      </pc:sldChg>
      <pc:sldChg chg="del">
        <pc:chgData name="Juan Pedro steibel" userId="08d14709d58c96e1" providerId="LiveId" clId="{A611AC6D-16B5-4804-8BD0-87716629BF74}" dt="2019-10-01T12:55:51.811" v="2054" actId="2696"/>
        <pc:sldMkLst>
          <pc:docMk/>
          <pc:sldMk cId="1232424215" sldId="482"/>
        </pc:sldMkLst>
      </pc:sldChg>
      <pc:sldChg chg="addSp delSp modSp delAnim modAnim">
        <pc:chgData name="Juan Pedro steibel" userId="08d14709d58c96e1" providerId="LiveId" clId="{A611AC6D-16B5-4804-8BD0-87716629BF74}" dt="2019-10-02T14:39:11.119" v="5202" actId="1076"/>
        <pc:sldMkLst>
          <pc:docMk/>
          <pc:sldMk cId="3724504566" sldId="483"/>
        </pc:sldMkLst>
        <pc:spChg chg="del">
          <ac:chgData name="Juan Pedro steibel" userId="08d14709d58c96e1" providerId="LiveId" clId="{A611AC6D-16B5-4804-8BD0-87716629BF74}" dt="2019-10-01T13:12:26.913" v="2209" actId="478"/>
          <ac:spMkLst>
            <pc:docMk/>
            <pc:sldMk cId="3724504566" sldId="483"/>
            <ac:spMk id="4" creationId="{882D983C-7F11-4D05-9172-BBEF2157DF62}"/>
          </ac:spMkLst>
        </pc:spChg>
        <pc:spChg chg="add mod">
          <ac:chgData name="Juan Pedro steibel" userId="08d14709d58c96e1" providerId="LiveId" clId="{A611AC6D-16B5-4804-8BD0-87716629BF74}" dt="2019-10-02T12:54:08.348" v="4742" actId="1076"/>
          <ac:spMkLst>
            <pc:docMk/>
            <pc:sldMk cId="3724504566" sldId="483"/>
            <ac:spMk id="6" creationId="{AEDEACF8-8E50-48AF-B380-3662748D65FD}"/>
          </ac:spMkLst>
        </pc:spChg>
        <pc:spChg chg="del">
          <ac:chgData name="Juan Pedro steibel" userId="08d14709d58c96e1" providerId="LiveId" clId="{A611AC6D-16B5-4804-8BD0-87716629BF74}" dt="2019-10-01T13:12:26.913" v="2209" actId="478"/>
          <ac:spMkLst>
            <pc:docMk/>
            <pc:sldMk cId="3724504566" sldId="483"/>
            <ac:spMk id="8" creationId="{54537F65-169C-4910-BBF0-3238027812FC}"/>
          </ac:spMkLst>
        </pc:spChg>
        <pc:spChg chg="del">
          <ac:chgData name="Juan Pedro steibel" userId="08d14709d58c96e1" providerId="LiveId" clId="{A611AC6D-16B5-4804-8BD0-87716629BF74}" dt="2019-10-01T13:12:26.913" v="2209" actId="478"/>
          <ac:spMkLst>
            <pc:docMk/>
            <pc:sldMk cId="3724504566" sldId="483"/>
            <ac:spMk id="11" creationId="{BA6814F4-FF48-424C-808F-0533CDBD6F1F}"/>
          </ac:spMkLst>
        </pc:spChg>
        <pc:spChg chg="del">
          <ac:chgData name="Juan Pedro steibel" userId="08d14709d58c96e1" providerId="LiveId" clId="{A611AC6D-16B5-4804-8BD0-87716629BF74}" dt="2019-10-01T13:12:26.913" v="2209" actId="478"/>
          <ac:spMkLst>
            <pc:docMk/>
            <pc:sldMk cId="3724504566" sldId="483"/>
            <ac:spMk id="14" creationId="{73F00F13-CE16-4916-BDBC-67A307AC3088}"/>
          </ac:spMkLst>
        </pc:spChg>
        <pc:spChg chg="add mod">
          <ac:chgData name="Juan Pedro steibel" userId="08d14709d58c96e1" providerId="LiveId" clId="{A611AC6D-16B5-4804-8BD0-87716629BF74}" dt="2019-10-02T14:37:08.434" v="5158" actId="20577"/>
          <ac:spMkLst>
            <pc:docMk/>
            <pc:sldMk cId="3724504566" sldId="483"/>
            <ac:spMk id="17" creationId="{E14A309F-4B79-4C67-85DF-FDA109DB15B2}"/>
          </ac:spMkLst>
        </pc:spChg>
        <pc:spChg chg="add mod">
          <ac:chgData name="Juan Pedro steibel" userId="08d14709d58c96e1" providerId="LiveId" clId="{A611AC6D-16B5-4804-8BD0-87716629BF74}" dt="2019-10-02T14:36:38.573" v="5157" actId="1076"/>
          <ac:spMkLst>
            <pc:docMk/>
            <pc:sldMk cId="3724504566" sldId="483"/>
            <ac:spMk id="18" creationId="{3B807C21-D0E7-4B08-AF1D-7DBE0B94026A}"/>
          </ac:spMkLst>
        </pc:spChg>
        <pc:spChg chg="del">
          <ac:chgData name="Juan Pedro steibel" userId="08d14709d58c96e1" providerId="LiveId" clId="{A611AC6D-16B5-4804-8BD0-87716629BF74}" dt="2019-10-01T13:12:26.913" v="2209" actId="478"/>
          <ac:spMkLst>
            <pc:docMk/>
            <pc:sldMk cId="3724504566" sldId="483"/>
            <ac:spMk id="19" creationId="{DD0EBCA5-D113-448A-9585-9C60B26DB42B}"/>
          </ac:spMkLst>
        </pc:spChg>
        <pc:spChg chg="add mod">
          <ac:chgData name="Juan Pedro steibel" userId="08d14709d58c96e1" providerId="LiveId" clId="{A611AC6D-16B5-4804-8BD0-87716629BF74}" dt="2019-10-02T14:38:02.134" v="5171" actId="1076"/>
          <ac:spMkLst>
            <pc:docMk/>
            <pc:sldMk cId="3724504566" sldId="483"/>
            <ac:spMk id="20" creationId="{2B068D78-381E-4305-ACEF-B29929F0A937}"/>
          </ac:spMkLst>
        </pc:spChg>
        <pc:spChg chg="add mod">
          <ac:chgData name="Juan Pedro steibel" userId="08d14709d58c96e1" providerId="LiveId" clId="{A611AC6D-16B5-4804-8BD0-87716629BF74}" dt="2019-10-02T14:38:00.189" v="5170" actId="1076"/>
          <ac:spMkLst>
            <pc:docMk/>
            <pc:sldMk cId="3724504566" sldId="483"/>
            <ac:spMk id="23" creationId="{EDC6E8D8-EE93-4BCA-9332-8351DEFA96F1}"/>
          </ac:spMkLst>
        </pc:spChg>
        <pc:spChg chg="add mod">
          <ac:chgData name="Juan Pedro steibel" userId="08d14709d58c96e1" providerId="LiveId" clId="{A611AC6D-16B5-4804-8BD0-87716629BF74}" dt="2019-10-02T14:39:11.119" v="5202" actId="1076"/>
          <ac:spMkLst>
            <pc:docMk/>
            <pc:sldMk cId="3724504566" sldId="483"/>
            <ac:spMk id="24" creationId="{EA3874EA-E07C-4C51-9B57-0A7EBB267715}"/>
          </ac:spMkLst>
        </pc:spChg>
        <pc:picChg chg="del">
          <ac:chgData name="Juan Pedro steibel" userId="08d14709d58c96e1" providerId="LiveId" clId="{A611AC6D-16B5-4804-8BD0-87716629BF74}" dt="2019-10-01T13:12:26.913" v="2209" actId="478"/>
          <ac:picMkLst>
            <pc:docMk/>
            <pc:sldMk cId="3724504566" sldId="483"/>
            <ac:picMk id="5" creationId="{5CEB31A0-D52F-45A7-84FA-3B9F62F39942}"/>
          </ac:picMkLst>
        </pc:picChg>
        <pc:picChg chg="add mod">
          <ac:chgData name="Juan Pedro steibel" userId="08d14709d58c96e1" providerId="LiveId" clId="{A611AC6D-16B5-4804-8BD0-87716629BF74}" dt="2019-10-02T12:52:11.868" v="4636" actId="1076"/>
          <ac:picMkLst>
            <pc:docMk/>
            <pc:sldMk cId="3724504566" sldId="483"/>
            <ac:picMk id="15" creationId="{A70505A7-E22D-403C-A6FF-4D7B234897C2}"/>
          </ac:picMkLst>
        </pc:picChg>
        <pc:picChg chg="del">
          <ac:chgData name="Juan Pedro steibel" userId="08d14709d58c96e1" providerId="LiveId" clId="{A611AC6D-16B5-4804-8BD0-87716629BF74}" dt="2019-10-01T13:12:26.913" v="2209" actId="478"/>
          <ac:picMkLst>
            <pc:docMk/>
            <pc:sldMk cId="3724504566" sldId="483"/>
            <ac:picMk id="22" creationId="{4505043A-2BC2-4E87-858D-78839CBAD416}"/>
          </ac:picMkLst>
        </pc:picChg>
        <pc:cxnChg chg="del mod">
          <ac:chgData name="Juan Pedro steibel" userId="08d14709d58c96e1" providerId="LiveId" clId="{A611AC6D-16B5-4804-8BD0-87716629BF74}" dt="2019-10-01T13:12:26.913" v="2209" actId="478"/>
          <ac:cxnSpMkLst>
            <pc:docMk/>
            <pc:sldMk cId="3724504566" sldId="483"/>
            <ac:cxnSpMk id="7" creationId="{4472E604-693A-45F7-A19A-A1B52EBF3274}"/>
          </ac:cxnSpMkLst>
        </pc:cxnChg>
        <pc:cxnChg chg="del mod">
          <ac:chgData name="Juan Pedro steibel" userId="08d14709d58c96e1" providerId="LiveId" clId="{A611AC6D-16B5-4804-8BD0-87716629BF74}" dt="2019-10-01T13:12:26.913" v="2209" actId="478"/>
          <ac:cxnSpMkLst>
            <pc:docMk/>
            <pc:sldMk cId="3724504566" sldId="483"/>
            <ac:cxnSpMk id="9" creationId="{F8F805B1-3A6E-4B54-A4E6-3C87B15FCCED}"/>
          </ac:cxnSpMkLst>
        </pc:cxnChg>
        <pc:cxnChg chg="del mod">
          <ac:chgData name="Juan Pedro steibel" userId="08d14709d58c96e1" providerId="LiveId" clId="{A611AC6D-16B5-4804-8BD0-87716629BF74}" dt="2019-10-01T13:12:26.913" v="2209" actId="478"/>
          <ac:cxnSpMkLst>
            <pc:docMk/>
            <pc:sldMk cId="3724504566" sldId="483"/>
            <ac:cxnSpMk id="10" creationId="{E93552AB-E30A-41FB-87BF-F4B99DD7C301}"/>
          </ac:cxnSpMkLst>
        </pc:cxnChg>
        <pc:cxnChg chg="del mod">
          <ac:chgData name="Juan Pedro steibel" userId="08d14709d58c96e1" providerId="LiveId" clId="{A611AC6D-16B5-4804-8BD0-87716629BF74}" dt="2019-10-01T13:12:26.913" v="2209" actId="478"/>
          <ac:cxnSpMkLst>
            <pc:docMk/>
            <pc:sldMk cId="3724504566" sldId="483"/>
            <ac:cxnSpMk id="21" creationId="{E84F6F02-218B-4EFC-A60B-7851C6FDA375}"/>
          </ac:cxnSpMkLst>
        </pc:cxnChg>
      </pc:sldChg>
      <pc:sldChg chg="modSp">
        <pc:chgData name="Juan Pedro steibel" userId="08d14709d58c96e1" providerId="LiveId" clId="{A611AC6D-16B5-4804-8BD0-87716629BF74}" dt="2019-10-02T16:21:07.771" v="7762" actId="20577"/>
        <pc:sldMkLst>
          <pc:docMk/>
          <pc:sldMk cId="3397180417" sldId="487"/>
        </pc:sldMkLst>
        <pc:spChg chg="mod">
          <ac:chgData name="Juan Pedro steibel" userId="08d14709d58c96e1" providerId="LiveId" clId="{A611AC6D-16B5-4804-8BD0-87716629BF74}" dt="2019-10-02T16:21:07.771" v="7762" actId="20577"/>
          <ac:spMkLst>
            <pc:docMk/>
            <pc:sldMk cId="3397180417" sldId="487"/>
            <ac:spMk id="3" creationId="{E93B7359-3210-4BF5-8904-55BD47C845B8}"/>
          </ac:spMkLst>
        </pc:spChg>
      </pc:sldChg>
      <pc:sldChg chg="addSp delSp modSp modAnim">
        <pc:chgData name="Juan Pedro steibel" userId="08d14709d58c96e1" providerId="LiveId" clId="{A611AC6D-16B5-4804-8BD0-87716629BF74}" dt="2019-10-02T16:16:53.255" v="7706" actId="20577"/>
        <pc:sldMkLst>
          <pc:docMk/>
          <pc:sldMk cId="678941677" sldId="491"/>
        </pc:sldMkLst>
        <pc:spChg chg="mod">
          <ac:chgData name="Juan Pedro steibel" userId="08d14709d58c96e1" providerId="LiveId" clId="{A611AC6D-16B5-4804-8BD0-87716629BF74}" dt="2019-10-01T16:11:08.915" v="2874" actId="14100"/>
          <ac:spMkLst>
            <pc:docMk/>
            <pc:sldMk cId="678941677" sldId="491"/>
            <ac:spMk id="2" creationId="{1689FB84-4EFB-4C94-99CF-4B8C00F125F6}"/>
          </ac:spMkLst>
        </pc:spChg>
        <pc:spChg chg="add mod">
          <ac:chgData name="Juan Pedro steibel" userId="08d14709d58c96e1" providerId="LiveId" clId="{A611AC6D-16B5-4804-8BD0-87716629BF74}" dt="2019-10-02T16:16:53.255" v="7706" actId="20577"/>
          <ac:spMkLst>
            <pc:docMk/>
            <pc:sldMk cId="678941677" sldId="491"/>
            <ac:spMk id="3" creationId="{E57BE1F0-FF50-4BE3-9108-065577584FAB}"/>
          </ac:spMkLst>
        </pc:spChg>
        <pc:picChg chg="mod">
          <ac:chgData name="Juan Pedro steibel" userId="08d14709d58c96e1" providerId="LiveId" clId="{A611AC6D-16B5-4804-8BD0-87716629BF74}" dt="2019-10-01T16:09:56.026" v="2814" actId="1076"/>
          <ac:picMkLst>
            <pc:docMk/>
            <pc:sldMk cId="678941677" sldId="491"/>
            <ac:picMk id="6" creationId="{83371D38-02BA-49AC-A384-51C43A432D44}"/>
          </ac:picMkLst>
        </pc:picChg>
        <pc:picChg chg="del">
          <ac:chgData name="Juan Pedro steibel" userId="08d14709d58c96e1" providerId="LiveId" clId="{A611AC6D-16B5-4804-8BD0-87716629BF74}" dt="2019-10-01T16:09:13.911" v="2804" actId="478"/>
          <ac:picMkLst>
            <pc:docMk/>
            <pc:sldMk cId="678941677" sldId="491"/>
            <ac:picMk id="8" creationId="{58259087-2365-440B-9AA2-C4BCF7D79265}"/>
          </ac:picMkLst>
        </pc:picChg>
        <pc:picChg chg="add mod">
          <ac:chgData name="Juan Pedro steibel" userId="08d14709d58c96e1" providerId="LiveId" clId="{A611AC6D-16B5-4804-8BD0-87716629BF74}" dt="2019-10-01T16:10:20.362" v="2823" actId="1076"/>
          <ac:picMkLst>
            <pc:docMk/>
            <pc:sldMk cId="678941677" sldId="491"/>
            <ac:picMk id="9" creationId="{D5DFC692-B1C9-4F1D-9978-5752F8B291E9}"/>
          </ac:picMkLst>
        </pc:picChg>
        <pc:picChg chg="mod">
          <ac:chgData name="Juan Pedro steibel" userId="08d14709d58c96e1" providerId="LiveId" clId="{A611AC6D-16B5-4804-8BD0-87716629BF74}" dt="2019-10-01T16:09:40.843" v="2810" actId="1076"/>
          <ac:picMkLst>
            <pc:docMk/>
            <pc:sldMk cId="678941677" sldId="491"/>
            <ac:picMk id="10" creationId="{0A6CD88C-D6B1-438C-ACB4-169DF63D6160}"/>
          </ac:picMkLst>
        </pc:picChg>
        <pc:picChg chg="add mod">
          <ac:chgData name="Juan Pedro steibel" userId="08d14709d58c96e1" providerId="LiveId" clId="{A611AC6D-16B5-4804-8BD0-87716629BF74}" dt="2019-10-01T16:10:20.362" v="2823" actId="1076"/>
          <ac:picMkLst>
            <pc:docMk/>
            <pc:sldMk cId="678941677" sldId="491"/>
            <ac:picMk id="11" creationId="{EC990762-103F-47AC-8CC4-81E51CD0C3BE}"/>
          </ac:picMkLst>
        </pc:picChg>
        <pc:picChg chg="mod">
          <ac:chgData name="Juan Pedro steibel" userId="08d14709d58c96e1" providerId="LiveId" clId="{A611AC6D-16B5-4804-8BD0-87716629BF74}" dt="2019-10-01T16:09:58.258" v="2815" actId="1076"/>
          <ac:picMkLst>
            <pc:docMk/>
            <pc:sldMk cId="678941677" sldId="491"/>
            <ac:picMk id="12" creationId="{4A91765E-733E-4D71-BA54-897D0FFD4072}"/>
          </ac:picMkLst>
        </pc:picChg>
        <pc:picChg chg="add mod">
          <ac:chgData name="Juan Pedro steibel" userId="08d14709d58c96e1" providerId="LiveId" clId="{A611AC6D-16B5-4804-8BD0-87716629BF74}" dt="2019-10-01T16:10:20.362" v="2823" actId="1076"/>
          <ac:picMkLst>
            <pc:docMk/>
            <pc:sldMk cId="678941677" sldId="491"/>
            <ac:picMk id="13" creationId="{902DD962-A11D-48EE-902F-4447A4825994}"/>
          </ac:picMkLst>
        </pc:picChg>
        <pc:picChg chg="del">
          <ac:chgData name="Juan Pedro steibel" userId="08d14709d58c96e1" providerId="LiveId" clId="{A611AC6D-16B5-4804-8BD0-87716629BF74}" dt="2019-10-01T16:09:11.220" v="2803" actId="478"/>
          <ac:picMkLst>
            <pc:docMk/>
            <pc:sldMk cId="678941677" sldId="491"/>
            <ac:picMk id="14" creationId="{550DA3BE-EE96-4050-BA5A-24B6DBCEF4B2}"/>
          </ac:picMkLst>
        </pc:picChg>
      </pc:sldChg>
      <pc:sldChg chg="del">
        <pc:chgData name="Juan Pedro steibel" userId="08d14709d58c96e1" providerId="LiveId" clId="{A611AC6D-16B5-4804-8BD0-87716629BF74}" dt="2019-10-01T16:15:13.322" v="3346" actId="2696"/>
        <pc:sldMkLst>
          <pc:docMk/>
          <pc:sldMk cId="1423602020" sldId="492"/>
        </pc:sldMkLst>
      </pc:sldChg>
      <pc:sldChg chg="addSp delSp modSp ord delAnim modAnim">
        <pc:chgData name="Juan Pedro steibel" userId="08d14709d58c96e1" providerId="LiveId" clId="{A611AC6D-16B5-4804-8BD0-87716629BF74}" dt="2019-10-04T18:57:04.935" v="7950"/>
        <pc:sldMkLst>
          <pc:docMk/>
          <pc:sldMk cId="1017328080" sldId="494"/>
        </pc:sldMkLst>
        <pc:spChg chg="mod">
          <ac:chgData name="Juan Pedro steibel" userId="08d14709d58c96e1" providerId="LiveId" clId="{A611AC6D-16B5-4804-8BD0-87716629BF74}" dt="2019-10-01T13:02:32.537" v="2071" actId="20577"/>
          <ac:spMkLst>
            <pc:docMk/>
            <pc:sldMk cId="1017328080" sldId="494"/>
            <ac:spMk id="2" creationId="{00000000-0000-0000-0000-000000000000}"/>
          </ac:spMkLst>
        </pc:spChg>
        <pc:spChg chg="add mod">
          <ac:chgData name="Juan Pedro steibel" userId="08d14709d58c96e1" providerId="LiveId" clId="{A611AC6D-16B5-4804-8BD0-87716629BF74}" dt="2019-10-01T13:04:45.449" v="2148" actId="1076"/>
          <ac:spMkLst>
            <pc:docMk/>
            <pc:sldMk cId="1017328080" sldId="494"/>
            <ac:spMk id="4" creationId="{E3BCB1CD-092B-4B3E-BCDC-6DFAB5CE2E2E}"/>
          </ac:spMkLst>
        </pc:spChg>
        <pc:spChg chg="add mod">
          <ac:chgData name="Juan Pedro steibel" userId="08d14709d58c96e1" providerId="LiveId" clId="{A611AC6D-16B5-4804-8BD0-87716629BF74}" dt="2019-10-04T14:18:28.401" v="7836" actId="1582"/>
          <ac:spMkLst>
            <pc:docMk/>
            <pc:sldMk cId="1017328080" sldId="494"/>
            <ac:spMk id="5" creationId="{282EB542-B62D-4D42-A202-02A680BD776D}"/>
          </ac:spMkLst>
        </pc:spChg>
        <pc:spChg chg="add mod">
          <ac:chgData name="Juan Pedro steibel" userId="08d14709d58c96e1" providerId="LiveId" clId="{A611AC6D-16B5-4804-8BD0-87716629BF74}" dt="2019-10-04T14:18:49.191" v="7838" actId="1076"/>
          <ac:spMkLst>
            <pc:docMk/>
            <pc:sldMk cId="1017328080" sldId="494"/>
            <ac:spMk id="6" creationId="{3FB64111-B199-4963-BE26-B013D6BCF931}"/>
          </ac:spMkLst>
        </pc:spChg>
        <pc:spChg chg="add mod">
          <ac:chgData name="Juan Pedro steibel" userId="08d14709d58c96e1" providerId="LiveId" clId="{A611AC6D-16B5-4804-8BD0-87716629BF74}" dt="2019-10-04T14:18:58.032" v="7841" actId="14100"/>
          <ac:spMkLst>
            <pc:docMk/>
            <pc:sldMk cId="1017328080" sldId="494"/>
            <ac:spMk id="7" creationId="{9A61124C-B8D2-4EC0-85CB-584372B859E0}"/>
          </ac:spMkLst>
        </pc:spChg>
        <pc:spChg chg="add del mod ord">
          <ac:chgData name="Juan Pedro steibel" userId="08d14709d58c96e1" providerId="LiveId" clId="{A611AC6D-16B5-4804-8BD0-87716629BF74}" dt="2019-10-04T18:31:20.576" v="7862" actId="478"/>
          <ac:spMkLst>
            <pc:docMk/>
            <pc:sldMk cId="1017328080" sldId="494"/>
            <ac:spMk id="8" creationId="{24CA5915-A9A8-450B-8BB1-6C1C971BBB1F}"/>
          </ac:spMkLst>
        </pc:spChg>
        <pc:spChg chg="del">
          <ac:chgData name="Juan Pedro steibel" userId="08d14709d58c96e1" providerId="LiveId" clId="{A611AC6D-16B5-4804-8BD0-87716629BF74}" dt="2019-10-01T13:02:21.515" v="2058" actId="478"/>
          <ac:spMkLst>
            <pc:docMk/>
            <pc:sldMk cId="1017328080" sldId="494"/>
            <ac:spMk id="9" creationId="{00000000-0000-0000-0000-000000000000}"/>
          </ac:spMkLst>
        </pc:spChg>
        <pc:spChg chg="add mod">
          <ac:chgData name="Juan Pedro steibel" userId="08d14709d58c96e1" providerId="LiveId" clId="{A611AC6D-16B5-4804-8BD0-87716629BF74}" dt="2019-10-04T18:41:08.446" v="7927" actId="14100"/>
          <ac:spMkLst>
            <pc:docMk/>
            <pc:sldMk cId="1017328080" sldId="494"/>
            <ac:spMk id="9" creationId="{7747CBE4-F90C-44F6-AD70-BE9AD2C360BB}"/>
          </ac:spMkLst>
        </pc:spChg>
        <pc:spChg chg="del">
          <ac:chgData name="Juan Pedro steibel" userId="08d14709d58c96e1" providerId="LiveId" clId="{A611AC6D-16B5-4804-8BD0-87716629BF74}" dt="2019-10-01T13:02:19.162" v="2057" actId="478"/>
          <ac:spMkLst>
            <pc:docMk/>
            <pc:sldMk cId="1017328080" sldId="494"/>
            <ac:spMk id="10" creationId="{00000000-0000-0000-0000-000000000000}"/>
          </ac:spMkLst>
        </pc:spChg>
        <pc:spChg chg="add mod">
          <ac:chgData name="Juan Pedro steibel" userId="08d14709d58c96e1" providerId="LiveId" clId="{A611AC6D-16B5-4804-8BD0-87716629BF74}" dt="2019-10-04T18:41:23.662" v="7934" actId="1036"/>
          <ac:spMkLst>
            <pc:docMk/>
            <pc:sldMk cId="1017328080" sldId="494"/>
            <ac:spMk id="10" creationId="{83F2824D-3C36-46BA-A9D1-B4EFB60ECD17}"/>
          </ac:spMkLst>
        </pc:spChg>
        <pc:spChg chg="del">
          <ac:chgData name="Juan Pedro steibel" userId="08d14709d58c96e1" providerId="LiveId" clId="{A611AC6D-16B5-4804-8BD0-87716629BF74}" dt="2019-10-01T13:01:30.753" v="2056" actId="478"/>
          <ac:spMkLst>
            <pc:docMk/>
            <pc:sldMk cId="1017328080" sldId="494"/>
            <ac:spMk id="11" creationId="{DA4F5171-94E3-4BAC-BCE1-7520F9300109}"/>
          </ac:spMkLst>
        </pc:spChg>
        <pc:spChg chg="add mod">
          <ac:chgData name="Juan Pedro steibel" userId="08d14709d58c96e1" providerId="LiveId" clId="{A611AC6D-16B5-4804-8BD0-87716629BF74}" dt="2019-10-04T18:41:27.926" v="7935" actId="14100"/>
          <ac:spMkLst>
            <pc:docMk/>
            <pc:sldMk cId="1017328080" sldId="494"/>
            <ac:spMk id="11" creationId="{F9A4F058-18FE-49D3-831E-AF943BD55FFA}"/>
          </ac:spMkLst>
        </pc:spChg>
        <pc:spChg chg="del">
          <ac:chgData name="Juan Pedro steibel" userId="08d14709d58c96e1" providerId="LiveId" clId="{A611AC6D-16B5-4804-8BD0-87716629BF74}" dt="2019-10-01T13:01:30.753" v="2056" actId="478"/>
          <ac:spMkLst>
            <pc:docMk/>
            <pc:sldMk cId="1017328080" sldId="494"/>
            <ac:spMk id="12" creationId="{1348932E-9DD0-474A-A105-C51DF40FF4BE}"/>
          </ac:spMkLst>
        </pc:spChg>
        <pc:spChg chg="add mod">
          <ac:chgData name="Juan Pedro steibel" userId="08d14709d58c96e1" providerId="LiveId" clId="{A611AC6D-16B5-4804-8BD0-87716629BF74}" dt="2019-10-04T18:37:36.887" v="7913" actId="20577"/>
          <ac:spMkLst>
            <pc:docMk/>
            <pc:sldMk cId="1017328080" sldId="494"/>
            <ac:spMk id="12" creationId="{85CB6C2B-656B-41B9-BB89-A4F0F64E9C7C}"/>
          </ac:spMkLst>
        </pc:spChg>
        <pc:spChg chg="add mod">
          <ac:chgData name="Juan Pedro steibel" userId="08d14709d58c96e1" providerId="LiveId" clId="{A611AC6D-16B5-4804-8BD0-87716629BF74}" dt="2019-10-04T18:37:53.725" v="7918" actId="20577"/>
          <ac:spMkLst>
            <pc:docMk/>
            <pc:sldMk cId="1017328080" sldId="494"/>
            <ac:spMk id="13" creationId="{60306256-6E78-484E-A301-81E034220651}"/>
          </ac:spMkLst>
        </pc:spChg>
        <pc:spChg chg="del">
          <ac:chgData name="Juan Pedro steibel" userId="08d14709d58c96e1" providerId="LiveId" clId="{A611AC6D-16B5-4804-8BD0-87716629BF74}" dt="2019-10-01T13:01:30.753" v="2056" actId="478"/>
          <ac:spMkLst>
            <pc:docMk/>
            <pc:sldMk cId="1017328080" sldId="494"/>
            <ac:spMk id="13" creationId="{FFD6C148-8181-4FF9-A9D7-57B2AA4FD886}"/>
          </ac:spMkLst>
        </pc:spChg>
        <pc:spChg chg="add del mod">
          <ac:chgData name="Juan Pedro steibel" userId="08d14709d58c96e1" providerId="LiveId" clId="{A611AC6D-16B5-4804-8BD0-87716629BF74}" dt="2019-10-04T18:56:49.986" v="7949" actId="478"/>
          <ac:spMkLst>
            <pc:docMk/>
            <pc:sldMk cId="1017328080" sldId="494"/>
            <ac:spMk id="14" creationId="{AD03E62E-F449-43A3-910C-8F1144CB0083}"/>
          </ac:spMkLst>
        </pc:spChg>
        <pc:spChg chg="add mod">
          <ac:chgData name="Juan Pedro steibel" userId="08d14709d58c96e1" providerId="LiveId" clId="{A611AC6D-16B5-4804-8BD0-87716629BF74}" dt="2019-10-04T18:55:43.637" v="7944" actId="11529"/>
          <ac:spMkLst>
            <pc:docMk/>
            <pc:sldMk cId="1017328080" sldId="494"/>
            <ac:spMk id="15" creationId="{EFCC2D41-C585-4C02-AC62-A4B56EB2FAA2}"/>
          </ac:spMkLst>
        </pc:spChg>
        <pc:spChg chg="del">
          <ac:chgData name="Juan Pedro steibel" userId="08d14709d58c96e1" providerId="LiveId" clId="{A611AC6D-16B5-4804-8BD0-87716629BF74}" dt="2019-10-01T13:01:30.753" v="2056" actId="478"/>
          <ac:spMkLst>
            <pc:docMk/>
            <pc:sldMk cId="1017328080" sldId="494"/>
            <ac:spMk id="20" creationId="{F42AF742-11DB-4478-8240-ABF4DF368108}"/>
          </ac:spMkLst>
        </pc:spChg>
        <pc:spChg chg="del">
          <ac:chgData name="Juan Pedro steibel" userId="08d14709d58c96e1" providerId="LiveId" clId="{A611AC6D-16B5-4804-8BD0-87716629BF74}" dt="2019-10-01T13:01:30.753" v="2056" actId="478"/>
          <ac:spMkLst>
            <pc:docMk/>
            <pc:sldMk cId="1017328080" sldId="494"/>
            <ac:spMk id="21" creationId="{DC91A89A-94FD-479A-B98F-1652E95546E4}"/>
          </ac:spMkLst>
        </pc:spChg>
        <pc:spChg chg="del">
          <ac:chgData name="Juan Pedro steibel" userId="08d14709d58c96e1" providerId="LiveId" clId="{A611AC6D-16B5-4804-8BD0-87716629BF74}" dt="2019-10-01T13:01:30.753" v="2056" actId="478"/>
          <ac:spMkLst>
            <pc:docMk/>
            <pc:sldMk cId="1017328080" sldId="494"/>
            <ac:spMk id="22" creationId="{BEBA43EA-007A-4663-85AD-456F493283D2}"/>
          </ac:spMkLst>
        </pc:spChg>
        <pc:spChg chg="del">
          <ac:chgData name="Juan Pedro steibel" userId="08d14709d58c96e1" providerId="LiveId" clId="{A611AC6D-16B5-4804-8BD0-87716629BF74}" dt="2019-10-01T13:01:30.753" v="2056" actId="478"/>
          <ac:spMkLst>
            <pc:docMk/>
            <pc:sldMk cId="1017328080" sldId="494"/>
            <ac:spMk id="23" creationId="{91E61E00-D903-4E30-B11F-20698D10B630}"/>
          </ac:spMkLst>
        </pc:spChg>
        <pc:spChg chg="del">
          <ac:chgData name="Juan Pedro steibel" userId="08d14709d58c96e1" providerId="LiveId" clId="{A611AC6D-16B5-4804-8BD0-87716629BF74}" dt="2019-10-01T13:01:30.753" v="2056" actId="478"/>
          <ac:spMkLst>
            <pc:docMk/>
            <pc:sldMk cId="1017328080" sldId="494"/>
            <ac:spMk id="24" creationId="{79E4F2A8-3540-47A5-A6CB-0B2FB41A148D}"/>
          </ac:spMkLst>
        </pc:spChg>
        <pc:spChg chg="del">
          <ac:chgData name="Juan Pedro steibel" userId="08d14709d58c96e1" providerId="LiveId" clId="{A611AC6D-16B5-4804-8BD0-87716629BF74}" dt="2019-10-01T13:01:30.753" v="2056" actId="478"/>
          <ac:spMkLst>
            <pc:docMk/>
            <pc:sldMk cId="1017328080" sldId="494"/>
            <ac:spMk id="25" creationId="{7A958C5C-4028-42D5-A8CD-A2326C856A87}"/>
          </ac:spMkLst>
        </pc:spChg>
        <pc:graphicFrameChg chg="del">
          <ac:chgData name="Juan Pedro steibel" userId="08d14709d58c96e1" providerId="LiveId" clId="{A611AC6D-16B5-4804-8BD0-87716629BF74}" dt="2019-10-01T13:01:27.359" v="2055" actId="478"/>
          <ac:graphicFrameMkLst>
            <pc:docMk/>
            <pc:sldMk cId="1017328080" sldId="494"/>
            <ac:graphicFrameMk id="7" creationId="{00000000-0000-0000-0000-000000000000}"/>
          </ac:graphicFrameMkLst>
        </pc:graphicFrameChg>
        <pc:picChg chg="add mod">
          <ac:chgData name="Juan Pedro steibel" userId="08d14709d58c96e1" providerId="LiveId" clId="{A611AC6D-16B5-4804-8BD0-87716629BF74}" dt="2019-10-04T14:17:39.895" v="7831" actId="1076"/>
          <ac:picMkLst>
            <pc:docMk/>
            <pc:sldMk cId="1017328080" sldId="494"/>
            <ac:picMk id="3" creationId="{D0D73552-466B-4409-8009-EF1B2D9A67D3}"/>
          </ac:picMkLst>
        </pc:picChg>
      </pc:sldChg>
      <pc:sldChg chg="modSp">
        <pc:chgData name="Juan Pedro steibel" userId="08d14709d58c96e1" providerId="LiveId" clId="{A611AC6D-16B5-4804-8BD0-87716629BF74}" dt="2019-10-02T14:25:45.574" v="5055" actId="1076"/>
        <pc:sldMkLst>
          <pc:docMk/>
          <pc:sldMk cId="1109947056" sldId="495"/>
        </pc:sldMkLst>
        <pc:spChg chg="mod">
          <ac:chgData name="Juan Pedro steibel" userId="08d14709d58c96e1" providerId="LiveId" clId="{A611AC6D-16B5-4804-8BD0-87716629BF74}" dt="2019-10-02T14:25:45.574" v="5055" actId="1076"/>
          <ac:spMkLst>
            <pc:docMk/>
            <pc:sldMk cId="1109947056" sldId="495"/>
            <ac:spMk id="3" creationId="{55D65B82-6823-404F-A1E7-8262ACED3F82}"/>
          </ac:spMkLst>
        </pc:spChg>
      </pc:sldChg>
      <pc:sldChg chg="addSp delSp modSp add">
        <pc:chgData name="Juan Pedro steibel" userId="08d14709d58c96e1" providerId="LiveId" clId="{A611AC6D-16B5-4804-8BD0-87716629BF74}" dt="2019-10-01T12:39:37.417" v="800" actId="11529"/>
        <pc:sldMkLst>
          <pc:docMk/>
          <pc:sldMk cId="2699726767" sldId="496"/>
        </pc:sldMkLst>
        <pc:spChg chg="mod">
          <ac:chgData name="Juan Pedro steibel" userId="08d14709d58c96e1" providerId="LiveId" clId="{A611AC6D-16B5-4804-8BD0-87716629BF74}" dt="2019-10-01T12:37:08.555" v="640" actId="20577"/>
          <ac:spMkLst>
            <pc:docMk/>
            <pc:sldMk cId="2699726767" sldId="496"/>
            <ac:spMk id="2" creationId="{C37EF363-AD05-4215-80FA-6445643C27C0}"/>
          </ac:spMkLst>
        </pc:spChg>
        <pc:spChg chg="del">
          <ac:chgData name="Juan Pedro steibel" userId="08d14709d58c96e1" providerId="LiveId" clId="{A611AC6D-16B5-4804-8BD0-87716629BF74}" dt="2019-10-01T12:37:10.938" v="641" actId="478"/>
          <ac:spMkLst>
            <pc:docMk/>
            <pc:sldMk cId="2699726767" sldId="496"/>
            <ac:spMk id="3" creationId="{979291BC-3DC5-48A8-819B-56F6EC060749}"/>
          </ac:spMkLst>
        </pc:spChg>
        <pc:spChg chg="add mod">
          <ac:chgData name="Juan Pedro steibel" userId="08d14709d58c96e1" providerId="LiveId" clId="{A611AC6D-16B5-4804-8BD0-87716629BF74}" dt="2019-10-01T12:38:17.121" v="668" actId="1076"/>
          <ac:spMkLst>
            <pc:docMk/>
            <pc:sldMk cId="2699726767" sldId="496"/>
            <ac:spMk id="5" creationId="{FC1A83EA-1AC4-4A3F-BCA8-720FC87050DA}"/>
          </ac:spMkLst>
        </pc:spChg>
        <pc:spChg chg="add mod">
          <ac:chgData name="Juan Pedro steibel" userId="08d14709d58c96e1" providerId="LiveId" clId="{A611AC6D-16B5-4804-8BD0-87716629BF74}" dt="2019-10-01T12:38:17.121" v="668" actId="1076"/>
          <ac:spMkLst>
            <pc:docMk/>
            <pc:sldMk cId="2699726767" sldId="496"/>
            <ac:spMk id="6" creationId="{353340F9-11FE-4966-BBF3-7182A5D4DED1}"/>
          </ac:spMkLst>
        </pc:spChg>
        <pc:spChg chg="add mod">
          <ac:chgData name="Juan Pedro steibel" userId="08d14709d58c96e1" providerId="LiveId" clId="{A611AC6D-16B5-4804-8BD0-87716629BF74}" dt="2019-10-01T12:38:17.121" v="668" actId="1076"/>
          <ac:spMkLst>
            <pc:docMk/>
            <pc:sldMk cId="2699726767" sldId="496"/>
            <ac:spMk id="7" creationId="{E9839F84-46D4-4182-B76C-D59F50003B6B}"/>
          </ac:spMkLst>
        </pc:spChg>
        <pc:spChg chg="add mod">
          <ac:chgData name="Juan Pedro steibel" userId="08d14709d58c96e1" providerId="LiveId" clId="{A611AC6D-16B5-4804-8BD0-87716629BF74}" dt="2019-10-01T12:38:30.901" v="675" actId="20577"/>
          <ac:spMkLst>
            <pc:docMk/>
            <pc:sldMk cId="2699726767" sldId="496"/>
            <ac:spMk id="8" creationId="{55AF0330-16F1-4A5C-B4B0-E7D731CC0E49}"/>
          </ac:spMkLst>
        </pc:spChg>
        <pc:spChg chg="add mod">
          <ac:chgData name="Juan Pedro steibel" userId="08d14709d58c96e1" providerId="LiveId" clId="{A611AC6D-16B5-4804-8BD0-87716629BF74}" dt="2019-10-01T12:39:12.748" v="760" actId="113"/>
          <ac:spMkLst>
            <pc:docMk/>
            <pc:sldMk cId="2699726767" sldId="496"/>
            <ac:spMk id="11" creationId="{642BF5FF-C822-4D28-B391-4DAEC88CBEF0}"/>
          </ac:spMkLst>
        </pc:spChg>
        <pc:spChg chg="add mod">
          <ac:chgData name="Juan Pedro steibel" userId="08d14709d58c96e1" providerId="LiveId" clId="{A611AC6D-16B5-4804-8BD0-87716629BF74}" dt="2019-10-01T12:39:33.185" v="799" actId="1076"/>
          <ac:spMkLst>
            <pc:docMk/>
            <pc:sldMk cId="2699726767" sldId="496"/>
            <ac:spMk id="14" creationId="{10FA31E3-0406-4CEB-87E2-A6B5FFE8E0B1}"/>
          </ac:spMkLst>
        </pc:spChg>
        <pc:cxnChg chg="add mod">
          <ac:chgData name="Juan Pedro steibel" userId="08d14709d58c96e1" providerId="LiveId" clId="{A611AC6D-16B5-4804-8BD0-87716629BF74}" dt="2019-10-01T12:38:39.850" v="676" actId="11529"/>
          <ac:cxnSpMkLst>
            <pc:docMk/>
            <pc:sldMk cId="2699726767" sldId="496"/>
            <ac:cxnSpMk id="10" creationId="{E997AAF8-85C5-4B87-B4DE-9E3B3EC5995B}"/>
          </ac:cxnSpMkLst>
        </pc:cxnChg>
        <pc:cxnChg chg="add mod">
          <ac:chgData name="Juan Pedro steibel" userId="08d14709d58c96e1" providerId="LiveId" clId="{A611AC6D-16B5-4804-8BD0-87716629BF74}" dt="2019-10-01T12:39:18.513" v="761" actId="11529"/>
          <ac:cxnSpMkLst>
            <pc:docMk/>
            <pc:sldMk cId="2699726767" sldId="496"/>
            <ac:cxnSpMk id="13" creationId="{4125703A-8270-4D89-AEA0-8F2C5E947854}"/>
          </ac:cxnSpMkLst>
        </pc:cxnChg>
        <pc:cxnChg chg="add mod">
          <ac:chgData name="Juan Pedro steibel" userId="08d14709d58c96e1" providerId="LiveId" clId="{A611AC6D-16B5-4804-8BD0-87716629BF74}" dt="2019-10-01T12:39:37.417" v="800" actId="11529"/>
          <ac:cxnSpMkLst>
            <pc:docMk/>
            <pc:sldMk cId="2699726767" sldId="496"/>
            <ac:cxnSpMk id="16" creationId="{313A6876-52DE-42E3-BD4D-6ECA4E78C2A1}"/>
          </ac:cxnSpMkLst>
        </pc:cxnChg>
      </pc:sldChg>
      <pc:sldChg chg="modSp add del">
        <pc:chgData name="Juan Pedro steibel" userId="08d14709d58c96e1" providerId="LiveId" clId="{A611AC6D-16B5-4804-8BD0-87716629BF74}" dt="2019-10-01T12:35:23.699" v="599" actId="2696"/>
        <pc:sldMkLst>
          <pc:docMk/>
          <pc:sldMk cId="4113958551" sldId="496"/>
        </pc:sldMkLst>
        <pc:spChg chg="mod">
          <ac:chgData name="Juan Pedro steibel" userId="08d14709d58c96e1" providerId="LiveId" clId="{A611AC6D-16B5-4804-8BD0-87716629BF74}" dt="2019-10-01T12:35:18.074" v="598" actId="20577"/>
          <ac:spMkLst>
            <pc:docMk/>
            <pc:sldMk cId="4113958551" sldId="496"/>
            <ac:spMk id="2" creationId="{D5D77B49-3C80-45DD-940C-03716C673A38}"/>
          </ac:spMkLst>
        </pc:spChg>
      </pc:sldChg>
      <pc:sldChg chg="addSp delSp modSp add">
        <pc:chgData name="Juan Pedro steibel" userId="08d14709d58c96e1" providerId="LiveId" clId="{A611AC6D-16B5-4804-8BD0-87716629BF74}" dt="2019-10-03T18:31:50.553" v="7767" actId="1076"/>
        <pc:sldMkLst>
          <pc:docMk/>
          <pc:sldMk cId="1139847026" sldId="497"/>
        </pc:sldMkLst>
        <pc:spChg chg="mod">
          <ac:chgData name="Juan Pedro steibel" userId="08d14709d58c96e1" providerId="LiveId" clId="{A611AC6D-16B5-4804-8BD0-87716629BF74}" dt="2019-10-01T13:06:57.881" v="2183" actId="20577"/>
          <ac:spMkLst>
            <pc:docMk/>
            <pc:sldMk cId="1139847026" sldId="497"/>
            <ac:spMk id="2" creationId="{EFD9FC0F-4B92-45A8-A90B-D4C352AEC6FE}"/>
          </ac:spMkLst>
        </pc:spChg>
        <pc:spChg chg="add mod">
          <ac:chgData name="Juan Pedro steibel" userId="08d14709d58c96e1" providerId="LiveId" clId="{A611AC6D-16B5-4804-8BD0-87716629BF74}" dt="2019-10-03T18:31:50.553" v="7767" actId="1076"/>
          <ac:spMkLst>
            <pc:docMk/>
            <pc:sldMk cId="1139847026" sldId="497"/>
            <ac:spMk id="5" creationId="{80FDF844-63D4-4BE1-BD68-DDBEB2D91A99}"/>
          </ac:spMkLst>
        </pc:spChg>
        <pc:spChg chg="add del mod">
          <ac:chgData name="Juan Pedro steibel" userId="08d14709d58c96e1" providerId="LiveId" clId="{A611AC6D-16B5-4804-8BD0-87716629BF74}" dt="2019-10-01T12:51:34.185" v="1418" actId="478"/>
          <ac:spMkLst>
            <pc:docMk/>
            <pc:sldMk cId="1139847026" sldId="497"/>
            <ac:spMk id="6" creationId="{6CCDE0DD-9236-4DCD-9596-7CB45D144738}"/>
          </ac:spMkLst>
        </pc:spChg>
        <pc:graphicFrameChg chg="add mod">
          <ac:chgData name="Juan Pedro steibel" userId="08d14709d58c96e1" providerId="LiveId" clId="{A611AC6D-16B5-4804-8BD0-87716629BF74}" dt="2019-10-01T12:50:51.208" v="1302" actId="1076"/>
          <ac:graphicFrameMkLst>
            <pc:docMk/>
            <pc:sldMk cId="1139847026" sldId="497"/>
            <ac:graphicFrameMk id="4" creationId="{75F60210-77A7-4CEA-929B-D5D888D4F372}"/>
          </ac:graphicFrameMkLst>
        </pc:graphicFrameChg>
      </pc:sldChg>
      <pc:sldChg chg="modSp add modAnim">
        <pc:chgData name="Juan Pedro steibel" userId="08d14709d58c96e1" providerId="LiveId" clId="{A611AC6D-16B5-4804-8BD0-87716629BF74}" dt="2019-10-01T17:43:49.938" v="4419" actId="20577"/>
        <pc:sldMkLst>
          <pc:docMk/>
          <pc:sldMk cId="270200141" sldId="529"/>
        </pc:sldMkLst>
        <pc:spChg chg="mod">
          <ac:chgData name="Juan Pedro steibel" userId="08d14709d58c96e1" providerId="LiveId" clId="{A611AC6D-16B5-4804-8BD0-87716629BF74}" dt="2019-10-01T13:14:20.617" v="2336" actId="20577"/>
          <ac:spMkLst>
            <pc:docMk/>
            <pc:sldMk cId="270200141" sldId="529"/>
            <ac:spMk id="2" creationId="{2B55FDF7-3252-416A-AA24-5F00E2382110}"/>
          </ac:spMkLst>
        </pc:spChg>
        <pc:spChg chg="mod">
          <ac:chgData name="Juan Pedro steibel" userId="08d14709d58c96e1" providerId="LiveId" clId="{A611AC6D-16B5-4804-8BD0-87716629BF74}" dt="2019-10-01T13:14:31.896" v="2346" actId="20577"/>
          <ac:spMkLst>
            <pc:docMk/>
            <pc:sldMk cId="270200141" sldId="529"/>
            <ac:spMk id="5" creationId="{BA57FD81-1A2F-45AF-ACC4-FBD06B293A17}"/>
          </ac:spMkLst>
        </pc:spChg>
        <pc:spChg chg="mod">
          <ac:chgData name="Juan Pedro steibel" userId="08d14709d58c96e1" providerId="LiveId" clId="{A611AC6D-16B5-4804-8BD0-87716629BF74}" dt="2019-10-01T13:15:35.239" v="2501" actId="20577"/>
          <ac:spMkLst>
            <pc:docMk/>
            <pc:sldMk cId="270200141" sldId="529"/>
            <ac:spMk id="8" creationId="{39486065-744F-42F2-977B-5E88FEE39A6C}"/>
          </ac:spMkLst>
        </pc:spChg>
        <pc:spChg chg="mod">
          <ac:chgData name="Juan Pedro steibel" userId="08d14709d58c96e1" providerId="LiveId" clId="{A611AC6D-16B5-4804-8BD0-87716629BF74}" dt="2019-10-01T13:14:37.464" v="2354" actId="20577"/>
          <ac:spMkLst>
            <pc:docMk/>
            <pc:sldMk cId="270200141" sldId="529"/>
            <ac:spMk id="12" creationId="{4B4EAB7E-F3B4-42BA-8748-9600A8D909AC}"/>
          </ac:spMkLst>
        </pc:spChg>
        <pc:spChg chg="mod">
          <ac:chgData name="Juan Pedro steibel" userId="08d14709d58c96e1" providerId="LiveId" clId="{A611AC6D-16B5-4804-8BD0-87716629BF74}" dt="2019-10-01T17:42:49.074" v="4308" actId="20577"/>
          <ac:spMkLst>
            <pc:docMk/>
            <pc:sldMk cId="270200141" sldId="529"/>
            <ac:spMk id="13" creationId="{326F9938-C436-41CC-A127-1ABFFAAF1D25}"/>
          </ac:spMkLst>
        </pc:spChg>
        <pc:spChg chg="mod">
          <ac:chgData name="Juan Pedro steibel" userId="08d14709d58c96e1" providerId="LiveId" clId="{A611AC6D-16B5-4804-8BD0-87716629BF74}" dt="2019-10-01T13:16:48.744" v="2689" actId="20577"/>
          <ac:spMkLst>
            <pc:docMk/>
            <pc:sldMk cId="270200141" sldId="529"/>
            <ac:spMk id="21" creationId="{1505A1E9-1B42-4A85-BD0D-1A16568999AC}"/>
          </ac:spMkLst>
        </pc:spChg>
        <pc:spChg chg="mod">
          <ac:chgData name="Juan Pedro steibel" userId="08d14709d58c96e1" providerId="LiveId" clId="{A611AC6D-16B5-4804-8BD0-87716629BF74}" dt="2019-10-01T13:16:12.073" v="2582" actId="20577"/>
          <ac:spMkLst>
            <pc:docMk/>
            <pc:sldMk cId="270200141" sldId="529"/>
            <ac:spMk id="22" creationId="{F7D1FDB7-6FE9-404B-A620-15E502C4AFB3}"/>
          </ac:spMkLst>
        </pc:spChg>
        <pc:spChg chg="mod">
          <ac:chgData name="Juan Pedro steibel" userId="08d14709d58c96e1" providerId="LiveId" clId="{A611AC6D-16B5-4804-8BD0-87716629BF74}" dt="2019-10-01T13:17:00.937" v="2728" actId="20577"/>
          <ac:spMkLst>
            <pc:docMk/>
            <pc:sldMk cId="270200141" sldId="529"/>
            <ac:spMk id="23" creationId="{95E45EF5-0386-43CB-A81F-771F279972D3}"/>
          </ac:spMkLst>
        </pc:spChg>
        <pc:spChg chg="mod">
          <ac:chgData name="Juan Pedro steibel" userId="08d14709d58c96e1" providerId="LiveId" clId="{A611AC6D-16B5-4804-8BD0-87716629BF74}" dt="2019-10-01T13:15:59.848" v="2540" actId="20577"/>
          <ac:spMkLst>
            <pc:docMk/>
            <pc:sldMk cId="270200141" sldId="529"/>
            <ac:spMk id="36" creationId="{DF0B4A09-A347-41D4-8C33-D37D69E75BBA}"/>
          </ac:spMkLst>
        </pc:spChg>
        <pc:spChg chg="mod">
          <ac:chgData name="Juan Pedro steibel" userId="08d14709d58c96e1" providerId="LiveId" clId="{A611AC6D-16B5-4804-8BD0-87716629BF74}" dt="2019-10-01T13:15:27.561" v="2466" actId="20577"/>
          <ac:spMkLst>
            <pc:docMk/>
            <pc:sldMk cId="270200141" sldId="529"/>
            <ac:spMk id="44" creationId="{2C2D78B7-FADC-4802-ACAC-6D0875ED2A0E}"/>
          </ac:spMkLst>
        </pc:spChg>
        <pc:spChg chg="mod">
          <ac:chgData name="Juan Pedro steibel" userId="08d14709d58c96e1" providerId="LiveId" clId="{A611AC6D-16B5-4804-8BD0-87716629BF74}" dt="2019-10-01T17:43:31.810" v="4362" actId="20577"/>
          <ac:spMkLst>
            <pc:docMk/>
            <pc:sldMk cId="270200141" sldId="529"/>
            <ac:spMk id="64" creationId="{B3427C2F-45D9-4465-8EA8-E2B0620565D8}"/>
          </ac:spMkLst>
        </pc:spChg>
        <pc:spChg chg="mod">
          <ac:chgData name="Juan Pedro steibel" userId="08d14709d58c96e1" providerId="LiveId" clId="{A611AC6D-16B5-4804-8BD0-87716629BF74}" dt="2019-10-01T17:43:44.103" v="4401" actId="20577"/>
          <ac:spMkLst>
            <pc:docMk/>
            <pc:sldMk cId="270200141" sldId="529"/>
            <ac:spMk id="65" creationId="{A38A6152-3CF2-4CF7-8A92-A4A75DFF4156}"/>
          </ac:spMkLst>
        </pc:spChg>
        <pc:spChg chg="mod">
          <ac:chgData name="Juan Pedro steibel" userId="08d14709d58c96e1" providerId="LiveId" clId="{A611AC6D-16B5-4804-8BD0-87716629BF74}" dt="2019-10-01T17:43:49.938" v="4419" actId="20577"/>
          <ac:spMkLst>
            <pc:docMk/>
            <pc:sldMk cId="270200141" sldId="529"/>
            <ac:spMk id="66" creationId="{4ABDDD8B-A83A-44D4-A29C-1AA12C8210E0}"/>
          </ac:spMkLst>
        </pc:spChg>
        <pc:spChg chg="mod">
          <ac:chgData name="Juan Pedro steibel" userId="08d14709d58c96e1" providerId="LiveId" clId="{A611AC6D-16B5-4804-8BD0-87716629BF74}" dt="2019-10-01T17:43:13.466" v="4330" actId="1037"/>
          <ac:spMkLst>
            <pc:docMk/>
            <pc:sldMk cId="270200141" sldId="529"/>
            <ac:spMk id="79" creationId="{2E1B753A-358F-429F-9EA2-F9D285F87E24}"/>
          </ac:spMkLst>
        </pc:spChg>
        <pc:spChg chg="mod">
          <ac:chgData name="Juan Pedro steibel" userId="08d14709d58c96e1" providerId="LiveId" clId="{A611AC6D-16B5-4804-8BD0-87716629BF74}" dt="2019-10-01T17:43:13.466" v="4330" actId="1037"/>
          <ac:spMkLst>
            <pc:docMk/>
            <pc:sldMk cId="270200141" sldId="529"/>
            <ac:spMk id="80" creationId="{3A7B4D17-1A64-4978-9C2D-163F82A8A1E1}"/>
          </ac:spMkLst>
        </pc:spChg>
        <pc:spChg chg="mod">
          <ac:chgData name="Juan Pedro steibel" userId="08d14709d58c96e1" providerId="LiveId" clId="{A611AC6D-16B5-4804-8BD0-87716629BF74}" dt="2019-10-01T17:42:59.381" v="4310" actId="20577"/>
          <ac:spMkLst>
            <pc:docMk/>
            <pc:sldMk cId="270200141" sldId="529"/>
            <ac:spMk id="81" creationId="{B8CC6223-4873-41CE-979D-B473C3B16A8E}"/>
          </ac:spMkLst>
        </pc:spChg>
        <pc:spChg chg="mod">
          <ac:chgData name="Juan Pedro steibel" userId="08d14709d58c96e1" providerId="LiveId" clId="{A611AC6D-16B5-4804-8BD0-87716629BF74}" dt="2019-10-01T17:43:13.466" v="4330" actId="1037"/>
          <ac:spMkLst>
            <pc:docMk/>
            <pc:sldMk cId="270200141" sldId="529"/>
            <ac:spMk id="82" creationId="{82F14475-8E57-447D-BDA5-CBE40056FAF3}"/>
          </ac:spMkLst>
        </pc:spChg>
        <pc:spChg chg="mod">
          <ac:chgData name="Juan Pedro steibel" userId="08d14709d58c96e1" providerId="LiveId" clId="{A611AC6D-16B5-4804-8BD0-87716629BF74}" dt="2019-10-01T13:14:54.712" v="2404" actId="20577"/>
          <ac:spMkLst>
            <pc:docMk/>
            <pc:sldMk cId="270200141" sldId="529"/>
            <ac:spMk id="83" creationId="{2542C66C-3F82-4E41-B6DD-98BB3ED92294}"/>
          </ac:spMkLst>
        </pc:spChg>
        <pc:spChg chg="mod">
          <ac:chgData name="Juan Pedro steibel" userId="08d14709d58c96e1" providerId="LiveId" clId="{A611AC6D-16B5-4804-8BD0-87716629BF74}" dt="2019-10-01T13:17:25.150" v="2767" actId="1076"/>
          <ac:spMkLst>
            <pc:docMk/>
            <pc:sldMk cId="270200141" sldId="529"/>
            <ac:spMk id="87" creationId="{8D6F30D2-2EFF-4270-81FF-DEE15EBFB824}"/>
          </ac:spMkLst>
        </pc:spChg>
        <pc:spChg chg="mod">
          <ac:chgData name="Juan Pedro steibel" userId="08d14709d58c96e1" providerId="LiveId" clId="{A611AC6D-16B5-4804-8BD0-87716629BF74}" dt="2019-10-01T13:14:42.904" v="2368" actId="20577"/>
          <ac:spMkLst>
            <pc:docMk/>
            <pc:sldMk cId="270200141" sldId="529"/>
            <ac:spMk id="96" creationId="{DF59B65E-D0B0-4F2C-8740-2E562860B796}"/>
          </ac:spMkLst>
        </pc:spChg>
        <pc:spChg chg="mod">
          <ac:chgData name="Juan Pedro steibel" userId="08d14709d58c96e1" providerId="LiveId" clId="{A611AC6D-16B5-4804-8BD0-87716629BF74}" dt="2019-10-01T13:17:57.417" v="2802" actId="20577"/>
          <ac:spMkLst>
            <pc:docMk/>
            <pc:sldMk cId="270200141" sldId="529"/>
            <ac:spMk id="97" creationId="{36C14D62-E6EB-4287-B2AA-C767E84125D1}"/>
          </ac:spMkLst>
        </pc:spChg>
        <pc:cxnChg chg="mod">
          <ac:chgData name="Juan Pedro steibel" userId="08d14709d58c96e1" providerId="LiveId" clId="{A611AC6D-16B5-4804-8BD0-87716629BF74}" dt="2019-10-01T17:43:13.466" v="4330" actId="1037"/>
          <ac:cxnSpMkLst>
            <pc:docMk/>
            <pc:sldMk cId="270200141" sldId="529"/>
            <ac:cxnSpMk id="67" creationId="{97AB7242-99E8-4B2B-BDD9-3788976BD108}"/>
          </ac:cxnSpMkLst>
        </pc:cxnChg>
        <pc:cxnChg chg="mod">
          <ac:chgData name="Juan Pedro steibel" userId="08d14709d58c96e1" providerId="LiveId" clId="{A611AC6D-16B5-4804-8BD0-87716629BF74}" dt="2019-10-01T17:43:13.466" v="4330" actId="1037"/>
          <ac:cxnSpMkLst>
            <pc:docMk/>
            <pc:sldMk cId="270200141" sldId="529"/>
            <ac:cxnSpMk id="70" creationId="{196FE091-B731-49AD-88FD-0ECFD63892C5}"/>
          </ac:cxnSpMkLst>
        </pc:cxnChg>
        <pc:cxnChg chg="mod">
          <ac:chgData name="Juan Pedro steibel" userId="08d14709d58c96e1" providerId="LiveId" clId="{A611AC6D-16B5-4804-8BD0-87716629BF74}" dt="2019-10-01T17:43:13.466" v="4330" actId="1037"/>
          <ac:cxnSpMkLst>
            <pc:docMk/>
            <pc:sldMk cId="270200141" sldId="529"/>
            <ac:cxnSpMk id="72" creationId="{BD6A3AB9-4EA5-4CCD-9F17-416CB7E3AD0C}"/>
          </ac:cxnSpMkLst>
        </pc:cxnChg>
        <pc:cxnChg chg="mod">
          <ac:chgData name="Juan Pedro steibel" userId="08d14709d58c96e1" providerId="LiveId" clId="{A611AC6D-16B5-4804-8BD0-87716629BF74}" dt="2019-10-01T17:43:13.466" v="4330" actId="1037"/>
          <ac:cxnSpMkLst>
            <pc:docMk/>
            <pc:sldMk cId="270200141" sldId="529"/>
            <ac:cxnSpMk id="75" creationId="{95965A58-76A5-47F3-8694-5FA235DFA771}"/>
          </ac:cxnSpMkLst>
        </pc:cxnChg>
        <pc:cxnChg chg="mod">
          <ac:chgData name="Juan Pedro steibel" userId="08d14709d58c96e1" providerId="LiveId" clId="{A611AC6D-16B5-4804-8BD0-87716629BF74}" dt="2019-10-01T13:17:25.150" v="2767" actId="1076"/>
          <ac:cxnSpMkLst>
            <pc:docMk/>
            <pc:sldMk cId="270200141" sldId="529"/>
            <ac:cxnSpMk id="84" creationId="{04028F62-CDE8-4D7B-A6C8-347906A7EC3C}"/>
          </ac:cxnSpMkLst>
        </pc:cxnChg>
      </pc:sldChg>
      <pc:sldChg chg="modSp add del">
        <pc:chgData name="Juan Pedro steibel" userId="08d14709d58c96e1" providerId="LiveId" clId="{A611AC6D-16B5-4804-8BD0-87716629BF74}" dt="2019-10-01T16:13:33.125" v="3213"/>
        <pc:sldMkLst>
          <pc:docMk/>
          <pc:sldMk cId="2003988118" sldId="530"/>
        </pc:sldMkLst>
        <pc:spChg chg="mod">
          <ac:chgData name="Juan Pedro steibel" userId="08d14709d58c96e1" providerId="LiveId" clId="{A611AC6D-16B5-4804-8BD0-87716629BF74}" dt="2019-10-01T16:13:33.125" v="3213"/>
          <ac:spMkLst>
            <pc:docMk/>
            <pc:sldMk cId="2003988118" sldId="530"/>
            <ac:spMk id="5" creationId="{00000000-0000-0000-0000-000000000000}"/>
          </ac:spMkLst>
        </pc:spChg>
      </pc:sldChg>
      <pc:sldChg chg="addSp delSp modSp add">
        <pc:chgData name="Juan Pedro steibel" userId="08d14709d58c96e1" providerId="LiveId" clId="{A611AC6D-16B5-4804-8BD0-87716629BF74}" dt="2019-10-01T17:34:07.138" v="3541" actId="20577"/>
        <pc:sldMkLst>
          <pc:docMk/>
          <pc:sldMk cId="3918989177" sldId="530"/>
        </pc:sldMkLst>
        <pc:spChg chg="mod">
          <ac:chgData name="Juan Pedro steibel" userId="08d14709d58c96e1" providerId="LiveId" clId="{A611AC6D-16B5-4804-8BD0-87716629BF74}" dt="2019-10-01T16:17:21.064" v="3477" actId="20577"/>
          <ac:spMkLst>
            <pc:docMk/>
            <pc:sldMk cId="3918989177" sldId="530"/>
            <ac:spMk id="2" creationId="{3A05F6F4-94F7-46D1-8355-E98E6E018819}"/>
          </ac:spMkLst>
        </pc:spChg>
        <pc:spChg chg="del">
          <ac:chgData name="Juan Pedro steibel" userId="08d14709d58c96e1" providerId="LiveId" clId="{A611AC6D-16B5-4804-8BD0-87716629BF74}" dt="2019-10-01T16:17:24.023" v="3478" actId="478"/>
          <ac:spMkLst>
            <pc:docMk/>
            <pc:sldMk cId="3918989177" sldId="530"/>
            <ac:spMk id="3" creationId="{5E54876F-4AE7-4EFA-BF7C-452C993F0E7D}"/>
          </ac:spMkLst>
        </pc:spChg>
        <pc:spChg chg="add mod">
          <ac:chgData name="Juan Pedro steibel" userId="08d14709d58c96e1" providerId="LiveId" clId="{A611AC6D-16B5-4804-8BD0-87716629BF74}" dt="2019-10-01T17:34:07.138" v="3541" actId="20577"/>
          <ac:spMkLst>
            <pc:docMk/>
            <pc:sldMk cId="3918989177" sldId="530"/>
            <ac:spMk id="7" creationId="{34B6FACD-2B08-4279-A1B7-3E805032577D}"/>
          </ac:spMkLst>
        </pc:spChg>
        <pc:picChg chg="add mod">
          <ac:chgData name="Juan Pedro steibel" userId="08d14709d58c96e1" providerId="LiveId" clId="{A611AC6D-16B5-4804-8BD0-87716629BF74}" dt="2019-10-01T16:17:47.722" v="3482" actId="1076"/>
          <ac:picMkLst>
            <pc:docMk/>
            <pc:sldMk cId="3918989177" sldId="530"/>
            <ac:picMk id="5" creationId="{25C42348-DEEE-46C6-8F8F-505590332046}"/>
          </ac:picMkLst>
        </pc:picChg>
        <pc:picChg chg="add mod">
          <ac:chgData name="Juan Pedro steibel" userId="08d14709d58c96e1" providerId="LiveId" clId="{A611AC6D-16B5-4804-8BD0-87716629BF74}" dt="2019-10-01T16:18:11.509" v="3485" actId="1076"/>
          <ac:picMkLst>
            <pc:docMk/>
            <pc:sldMk cId="3918989177" sldId="530"/>
            <ac:picMk id="6" creationId="{1B2F7187-FE4F-432A-874F-B25F0867B027}"/>
          </ac:picMkLst>
        </pc:picChg>
      </pc:sldChg>
      <pc:sldChg chg="addSp delSp modSp add">
        <pc:chgData name="Juan Pedro steibel" userId="08d14709d58c96e1" providerId="LiveId" clId="{A611AC6D-16B5-4804-8BD0-87716629BF74}" dt="2019-10-01T17:34:58.359" v="3576" actId="20577"/>
        <pc:sldMkLst>
          <pc:docMk/>
          <pc:sldMk cId="1479925661" sldId="531"/>
        </pc:sldMkLst>
        <pc:spChg chg="del">
          <ac:chgData name="Juan Pedro steibel" userId="08d14709d58c96e1" providerId="LiveId" clId="{A611AC6D-16B5-4804-8BD0-87716629BF74}" dt="2019-10-01T17:34:17.234" v="3543"/>
          <ac:spMkLst>
            <pc:docMk/>
            <pc:sldMk cId="1479925661" sldId="531"/>
            <ac:spMk id="2" creationId="{E12244B9-BCA9-4C36-97BE-649BB1FA656F}"/>
          </ac:spMkLst>
        </pc:spChg>
        <pc:spChg chg="del">
          <ac:chgData name="Juan Pedro steibel" userId="08d14709d58c96e1" providerId="LiveId" clId="{A611AC6D-16B5-4804-8BD0-87716629BF74}" dt="2019-10-01T17:34:17.234" v="3543"/>
          <ac:spMkLst>
            <pc:docMk/>
            <pc:sldMk cId="1479925661" sldId="531"/>
            <ac:spMk id="3" creationId="{CD0C17CB-25C8-489C-ABBA-03C3758182BA}"/>
          </ac:spMkLst>
        </pc:spChg>
        <pc:spChg chg="add mod">
          <ac:chgData name="Juan Pedro steibel" userId="08d14709d58c96e1" providerId="LiveId" clId="{A611AC6D-16B5-4804-8BD0-87716629BF74}" dt="2019-10-01T17:34:58.359" v="3576" actId="20577"/>
          <ac:spMkLst>
            <pc:docMk/>
            <pc:sldMk cId="1479925661" sldId="531"/>
            <ac:spMk id="5" creationId="{C8D0916F-C024-4F96-82DE-BD10BA86121A}"/>
          </ac:spMkLst>
        </pc:spChg>
        <pc:spChg chg="add del mod">
          <ac:chgData name="Juan Pedro steibel" userId="08d14709d58c96e1" providerId="LiveId" clId="{A611AC6D-16B5-4804-8BD0-87716629BF74}" dt="2019-10-01T17:34:43.603" v="3544" actId="478"/>
          <ac:spMkLst>
            <pc:docMk/>
            <pc:sldMk cId="1479925661" sldId="531"/>
            <ac:spMk id="6" creationId="{D1642072-00F8-4398-9C0B-AF00025D1B54}"/>
          </ac:spMkLst>
        </pc:spChg>
        <pc:picChg chg="add mod">
          <ac:chgData name="Juan Pedro steibel" userId="08d14709d58c96e1" providerId="LiveId" clId="{A611AC6D-16B5-4804-8BD0-87716629BF74}" dt="2019-10-01T17:34:49.410" v="3547" actId="1076"/>
          <ac:picMkLst>
            <pc:docMk/>
            <pc:sldMk cId="1479925661" sldId="531"/>
            <ac:picMk id="7" creationId="{31B2862F-A2C7-40B3-A04D-2C631E63ADE2}"/>
          </ac:picMkLst>
        </pc:picChg>
      </pc:sldChg>
      <pc:sldChg chg="addSp delSp modSp add">
        <pc:chgData name="Juan Pedro steibel" userId="08d14709d58c96e1" providerId="LiveId" clId="{A611AC6D-16B5-4804-8BD0-87716629BF74}" dt="2019-10-01T17:36:36.562" v="3662" actId="1076"/>
        <pc:sldMkLst>
          <pc:docMk/>
          <pc:sldMk cId="725698963" sldId="532"/>
        </pc:sldMkLst>
        <pc:spChg chg="mod">
          <ac:chgData name="Juan Pedro steibel" userId="08d14709d58c96e1" providerId="LiveId" clId="{A611AC6D-16B5-4804-8BD0-87716629BF74}" dt="2019-10-01T17:35:51.305" v="3654" actId="20577"/>
          <ac:spMkLst>
            <pc:docMk/>
            <pc:sldMk cId="725698963" sldId="532"/>
            <ac:spMk id="2" creationId="{04C92D57-FF85-4DBF-9FCD-76DBA5FE1109}"/>
          </ac:spMkLst>
        </pc:spChg>
        <pc:spChg chg="del">
          <ac:chgData name="Juan Pedro steibel" userId="08d14709d58c96e1" providerId="LiveId" clId="{A611AC6D-16B5-4804-8BD0-87716629BF74}" dt="2019-10-01T17:35:54.051" v="3655" actId="478"/>
          <ac:spMkLst>
            <pc:docMk/>
            <pc:sldMk cId="725698963" sldId="532"/>
            <ac:spMk id="3" creationId="{5266D6F3-3D15-4DA6-AD74-C5022414A15F}"/>
          </ac:spMkLst>
        </pc:spChg>
        <pc:picChg chg="add del mod">
          <ac:chgData name="Juan Pedro steibel" userId="08d14709d58c96e1" providerId="LiveId" clId="{A611AC6D-16B5-4804-8BD0-87716629BF74}" dt="2019-10-01T17:36:29.395" v="3659" actId="478"/>
          <ac:picMkLst>
            <pc:docMk/>
            <pc:sldMk cId="725698963" sldId="532"/>
            <ac:picMk id="5" creationId="{B54DAD2A-B170-4F80-AC18-ED5FFD03D45E}"/>
          </ac:picMkLst>
        </pc:picChg>
        <pc:picChg chg="add mod">
          <ac:chgData name="Juan Pedro steibel" userId="08d14709d58c96e1" providerId="LiveId" clId="{A611AC6D-16B5-4804-8BD0-87716629BF74}" dt="2019-10-01T17:36:36.562" v="3662" actId="1076"/>
          <ac:picMkLst>
            <pc:docMk/>
            <pc:sldMk cId="725698963" sldId="532"/>
            <ac:picMk id="6" creationId="{A2146085-7EF1-4353-937B-2F9CF1A4E19A}"/>
          </ac:picMkLst>
        </pc:picChg>
      </pc:sldChg>
      <pc:sldChg chg="addSp delSp modSp add">
        <pc:chgData name="Juan Pedro steibel" userId="08d14709d58c96e1" providerId="LiveId" clId="{A611AC6D-16B5-4804-8BD0-87716629BF74}" dt="2019-10-01T17:37:43.218" v="3756" actId="1076"/>
        <pc:sldMkLst>
          <pc:docMk/>
          <pc:sldMk cId="1382884092" sldId="533"/>
        </pc:sldMkLst>
        <pc:spChg chg="mod">
          <ac:chgData name="Juan Pedro steibel" userId="08d14709d58c96e1" providerId="LiveId" clId="{A611AC6D-16B5-4804-8BD0-87716629BF74}" dt="2019-10-01T17:37:24.980" v="3753" actId="20577"/>
          <ac:spMkLst>
            <pc:docMk/>
            <pc:sldMk cId="1382884092" sldId="533"/>
            <ac:spMk id="2" creationId="{27758F1D-945E-474A-84EB-BC594D70F91D}"/>
          </ac:spMkLst>
        </pc:spChg>
        <pc:spChg chg="del">
          <ac:chgData name="Juan Pedro steibel" userId="08d14709d58c96e1" providerId="LiveId" clId="{A611AC6D-16B5-4804-8BD0-87716629BF74}" dt="2019-10-01T17:37:39.603" v="3754" actId="478"/>
          <ac:spMkLst>
            <pc:docMk/>
            <pc:sldMk cId="1382884092" sldId="533"/>
            <ac:spMk id="3" creationId="{3F238929-062D-4D2B-9AE4-B5BA233A6DD4}"/>
          </ac:spMkLst>
        </pc:spChg>
        <pc:picChg chg="add mod">
          <ac:chgData name="Juan Pedro steibel" userId="08d14709d58c96e1" providerId="LiveId" clId="{A611AC6D-16B5-4804-8BD0-87716629BF74}" dt="2019-10-01T17:37:43.218" v="3756" actId="1076"/>
          <ac:picMkLst>
            <pc:docMk/>
            <pc:sldMk cId="1382884092" sldId="533"/>
            <ac:picMk id="5" creationId="{8DA3E652-8394-472D-9A2F-59A182C3893C}"/>
          </ac:picMkLst>
        </pc:picChg>
      </pc:sldChg>
      <pc:sldChg chg="addSp delSp modSp add">
        <pc:chgData name="Juan Pedro steibel" userId="08d14709d58c96e1" providerId="LiveId" clId="{A611AC6D-16B5-4804-8BD0-87716629BF74}" dt="2019-10-03T18:33:31.898" v="7772" actId="20577"/>
        <pc:sldMkLst>
          <pc:docMk/>
          <pc:sldMk cId="1911307064" sldId="534"/>
        </pc:sldMkLst>
        <pc:spChg chg="mod">
          <ac:chgData name="Juan Pedro steibel" userId="08d14709d58c96e1" providerId="LiveId" clId="{A611AC6D-16B5-4804-8BD0-87716629BF74}" dt="2019-10-01T17:38:47.826" v="3881" actId="20577"/>
          <ac:spMkLst>
            <pc:docMk/>
            <pc:sldMk cId="1911307064" sldId="534"/>
            <ac:spMk id="2" creationId="{29650F3F-A316-43B2-A440-A13E5C83C1FC}"/>
          </ac:spMkLst>
        </pc:spChg>
        <pc:spChg chg="del">
          <ac:chgData name="Juan Pedro steibel" userId="08d14709d58c96e1" providerId="LiveId" clId="{A611AC6D-16B5-4804-8BD0-87716629BF74}" dt="2019-10-01T17:39:00.883" v="3882" actId="478"/>
          <ac:spMkLst>
            <pc:docMk/>
            <pc:sldMk cId="1911307064" sldId="534"/>
            <ac:spMk id="3" creationId="{2E52C647-B7E5-4CD6-9D1C-FBDE03C74572}"/>
          </ac:spMkLst>
        </pc:spChg>
        <pc:spChg chg="add mod">
          <ac:chgData name="Juan Pedro steibel" userId="08d14709d58c96e1" providerId="LiveId" clId="{A611AC6D-16B5-4804-8BD0-87716629BF74}" dt="2019-10-03T18:33:31.898" v="7772" actId="20577"/>
          <ac:spMkLst>
            <pc:docMk/>
            <pc:sldMk cId="1911307064" sldId="534"/>
            <ac:spMk id="6" creationId="{4B8C6BD1-A549-47DC-9BA0-B03821C2ECCB}"/>
          </ac:spMkLst>
        </pc:spChg>
        <pc:picChg chg="add mod">
          <ac:chgData name="Juan Pedro steibel" userId="08d14709d58c96e1" providerId="LiveId" clId="{A611AC6D-16B5-4804-8BD0-87716629BF74}" dt="2019-10-01T17:39:13.018" v="3885" actId="1076"/>
          <ac:picMkLst>
            <pc:docMk/>
            <pc:sldMk cId="1911307064" sldId="534"/>
            <ac:picMk id="5" creationId="{E9AEC9C9-3B3C-478D-B83F-8C2936E74047}"/>
          </ac:picMkLst>
        </pc:picChg>
      </pc:sldChg>
      <pc:sldChg chg="addSp delSp modSp add delAnim">
        <pc:chgData name="Juan Pedro steibel" userId="08d14709d58c96e1" providerId="LiveId" clId="{A611AC6D-16B5-4804-8BD0-87716629BF74}" dt="2019-10-02T14:43:15.245" v="5632" actId="20577"/>
        <pc:sldMkLst>
          <pc:docMk/>
          <pc:sldMk cId="1246351783" sldId="535"/>
        </pc:sldMkLst>
        <pc:spChg chg="mod">
          <ac:chgData name="Juan Pedro steibel" userId="08d14709d58c96e1" providerId="LiveId" clId="{A611AC6D-16B5-4804-8BD0-87716629BF74}" dt="2019-10-02T14:42:28.149" v="5628" actId="1076"/>
          <ac:spMkLst>
            <pc:docMk/>
            <pc:sldMk cId="1246351783" sldId="535"/>
            <ac:spMk id="2" creationId="{54CB6AC3-DD63-43A4-A4F2-DC028C10AEC5}"/>
          </ac:spMkLst>
        </pc:spChg>
        <pc:spChg chg="mod">
          <ac:chgData name="Juan Pedro steibel" userId="08d14709d58c96e1" providerId="LiveId" clId="{A611AC6D-16B5-4804-8BD0-87716629BF74}" dt="2019-10-02T14:42:25.470" v="5627" actId="1076"/>
          <ac:spMkLst>
            <pc:docMk/>
            <pc:sldMk cId="1246351783" sldId="535"/>
            <ac:spMk id="3" creationId="{47F7FDBD-0AAA-425E-9B71-FF67F0F864A4}"/>
          </ac:spMkLst>
        </pc:spChg>
        <pc:spChg chg="add mod">
          <ac:chgData name="Juan Pedro steibel" userId="08d14709d58c96e1" providerId="LiveId" clId="{A611AC6D-16B5-4804-8BD0-87716629BF74}" dt="2019-10-02T14:43:15.245" v="5632" actId="20577"/>
          <ac:spMkLst>
            <pc:docMk/>
            <pc:sldMk cId="1246351783" sldId="535"/>
            <ac:spMk id="4" creationId="{77DAFF4A-7062-4462-976E-7B1496CEEC17}"/>
          </ac:spMkLst>
        </pc:spChg>
        <pc:spChg chg="del">
          <ac:chgData name="Juan Pedro steibel" userId="08d14709d58c96e1" providerId="LiveId" clId="{A611AC6D-16B5-4804-8BD0-87716629BF74}" dt="2019-10-02T14:40:21.789" v="5413" actId="478"/>
          <ac:spMkLst>
            <pc:docMk/>
            <pc:sldMk cId="1246351783" sldId="535"/>
            <ac:spMk id="6" creationId="{AEDEACF8-8E50-48AF-B380-3662748D65FD}"/>
          </ac:spMkLst>
        </pc:spChg>
        <pc:spChg chg="del">
          <ac:chgData name="Juan Pedro steibel" userId="08d14709d58c96e1" providerId="LiveId" clId="{A611AC6D-16B5-4804-8BD0-87716629BF74}" dt="2019-10-02T14:40:21.789" v="5413" actId="478"/>
          <ac:spMkLst>
            <pc:docMk/>
            <pc:sldMk cId="1246351783" sldId="535"/>
            <ac:spMk id="17" creationId="{E14A309F-4B79-4C67-85DF-FDA109DB15B2}"/>
          </ac:spMkLst>
        </pc:spChg>
        <pc:spChg chg="del">
          <ac:chgData name="Juan Pedro steibel" userId="08d14709d58c96e1" providerId="LiveId" clId="{A611AC6D-16B5-4804-8BD0-87716629BF74}" dt="2019-10-02T14:40:21.789" v="5413" actId="478"/>
          <ac:spMkLst>
            <pc:docMk/>
            <pc:sldMk cId="1246351783" sldId="535"/>
            <ac:spMk id="18" creationId="{3B807C21-D0E7-4B08-AF1D-7DBE0B94026A}"/>
          </ac:spMkLst>
        </pc:spChg>
        <pc:spChg chg="del">
          <ac:chgData name="Juan Pedro steibel" userId="08d14709d58c96e1" providerId="LiveId" clId="{A611AC6D-16B5-4804-8BD0-87716629BF74}" dt="2019-10-02T14:40:21.789" v="5413" actId="478"/>
          <ac:spMkLst>
            <pc:docMk/>
            <pc:sldMk cId="1246351783" sldId="535"/>
            <ac:spMk id="20" creationId="{2B068D78-381E-4305-ACEF-B29929F0A937}"/>
          </ac:spMkLst>
        </pc:spChg>
        <pc:spChg chg="del">
          <ac:chgData name="Juan Pedro steibel" userId="08d14709d58c96e1" providerId="LiveId" clId="{A611AC6D-16B5-4804-8BD0-87716629BF74}" dt="2019-10-02T14:40:21.789" v="5413" actId="478"/>
          <ac:spMkLst>
            <pc:docMk/>
            <pc:sldMk cId="1246351783" sldId="535"/>
            <ac:spMk id="23" creationId="{EDC6E8D8-EE93-4BCA-9332-8351DEFA96F1}"/>
          </ac:spMkLst>
        </pc:spChg>
        <pc:spChg chg="del">
          <ac:chgData name="Juan Pedro steibel" userId="08d14709d58c96e1" providerId="LiveId" clId="{A611AC6D-16B5-4804-8BD0-87716629BF74}" dt="2019-10-02T14:40:21.789" v="5413" actId="478"/>
          <ac:spMkLst>
            <pc:docMk/>
            <pc:sldMk cId="1246351783" sldId="535"/>
            <ac:spMk id="24" creationId="{EA3874EA-E07C-4C51-9B57-0A7EBB267715}"/>
          </ac:spMkLst>
        </pc:spChg>
        <pc:picChg chg="add mod">
          <ac:chgData name="Juan Pedro steibel" userId="08d14709d58c96e1" providerId="LiveId" clId="{A611AC6D-16B5-4804-8BD0-87716629BF74}" dt="2019-10-02T14:40:43.142" v="5419" actId="1076"/>
          <ac:picMkLst>
            <pc:docMk/>
            <pc:sldMk cId="1246351783" sldId="535"/>
            <ac:picMk id="11" creationId="{E3D54BF4-341E-4A77-A846-2F2CC3E02D7E}"/>
          </ac:picMkLst>
        </pc:picChg>
        <pc:picChg chg="del">
          <ac:chgData name="Juan Pedro steibel" userId="08d14709d58c96e1" providerId="LiveId" clId="{A611AC6D-16B5-4804-8BD0-87716629BF74}" dt="2019-10-02T14:39:53.400" v="5341" actId="478"/>
          <ac:picMkLst>
            <pc:docMk/>
            <pc:sldMk cId="1246351783" sldId="535"/>
            <ac:picMk id="15" creationId="{A70505A7-E22D-403C-A6FF-4D7B234897C2}"/>
          </ac:picMkLst>
        </pc:picChg>
      </pc:sldChg>
      <pc:sldChg chg="addSp modSp add del">
        <pc:chgData name="Juan Pedro steibel" userId="08d14709d58c96e1" providerId="LiveId" clId="{A611AC6D-16B5-4804-8BD0-87716629BF74}" dt="2019-10-01T18:20:28.586" v="4594" actId="2696"/>
        <pc:sldMkLst>
          <pc:docMk/>
          <pc:sldMk cId="2587127618" sldId="535"/>
        </pc:sldMkLst>
        <pc:spChg chg="mod">
          <ac:chgData name="Juan Pedro steibel" userId="08d14709d58c96e1" providerId="LiveId" clId="{A611AC6D-16B5-4804-8BD0-87716629BF74}" dt="2019-10-01T17:44:34.178" v="4455" actId="20577"/>
          <ac:spMkLst>
            <pc:docMk/>
            <pc:sldMk cId="2587127618" sldId="535"/>
            <ac:spMk id="2" creationId="{B83EBBBE-2405-449B-85EE-E66C01B29D75}"/>
          </ac:spMkLst>
        </pc:spChg>
        <pc:spChg chg="mod">
          <ac:chgData name="Juan Pedro steibel" userId="08d14709d58c96e1" providerId="LiveId" clId="{A611AC6D-16B5-4804-8BD0-87716629BF74}" dt="2019-10-01T17:45:11.701" v="4589" actId="20577"/>
          <ac:spMkLst>
            <pc:docMk/>
            <pc:sldMk cId="2587127618" sldId="535"/>
            <ac:spMk id="3" creationId="{45E13431-8406-43A4-8B7C-4FF57BD18A50}"/>
          </ac:spMkLst>
        </pc:spChg>
        <pc:spChg chg="add mod">
          <ac:chgData name="Juan Pedro steibel" userId="08d14709d58c96e1" providerId="LiveId" clId="{A611AC6D-16B5-4804-8BD0-87716629BF74}" dt="2019-10-01T17:45:17.826" v="4591" actId="1076"/>
          <ac:spMkLst>
            <pc:docMk/>
            <pc:sldMk cId="2587127618" sldId="535"/>
            <ac:spMk id="5" creationId="{FBC857A9-B3A5-4B81-B643-254AAA28F5E1}"/>
          </ac:spMkLst>
        </pc:spChg>
        <pc:spChg chg="add mod">
          <ac:chgData name="Juan Pedro steibel" userId="08d14709d58c96e1" providerId="LiveId" clId="{A611AC6D-16B5-4804-8BD0-87716629BF74}" dt="2019-10-01T17:45:20.641" v="4593" actId="1076"/>
          <ac:spMkLst>
            <pc:docMk/>
            <pc:sldMk cId="2587127618" sldId="535"/>
            <ac:spMk id="6" creationId="{00DF3281-F3AE-4557-BC5B-4B5B800ADADF}"/>
          </ac:spMkLst>
        </pc:spChg>
      </pc:sldChg>
      <pc:sldChg chg="addSp delSp modSp add">
        <pc:chgData name="Juan Pedro steibel" userId="08d14709d58c96e1" providerId="LiveId" clId="{A611AC6D-16B5-4804-8BD0-87716629BF74}" dt="2019-10-04T14:21:42.972" v="7847" actId="478"/>
        <pc:sldMkLst>
          <pc:docMk/>
          <pc:sldMk cId="1251070068" sldId="536"/>
        </pc:sldMkLst>
        <pc:spChg chg="mod">
          <ac:chgData name="Juan Pedro steibel" userId="08d14709d58c96e1" providerId="LiveId" clId="{A611AC6D-16B5-4804-8BD0-87716629BF74}" dt="2019-10-02T14:49:09.316" v="6097" actId="27636"/>
          <ac:spMkLst>
            <pc:docMk/>
            <pc:sldMk cId="1251070068" sldId="536"/>
            <ac:spMk id="2" creationId="{54CB6AC3-DD63-43A4-A4F2-DC028C10AEC5}"/>
          </ac:spMkLst>
        </pc:spChg>
        <pc:spChg chg="del">
          <ac:chgData name="Juan Pedro steibel" userId="08d14709d58c96e1" providerId="LiveId" clId="{A611AC6D-16B5-4804-8BD0-87716629BF74}" dt="2019-10-02T14:43:25.946" v="5634" actId="478"/>
          <ac:spMkLst>
            <pc:docMk/>
            <pc:sldMk cId="1251070068" sldId="536"/>
            <ac:spMk id="3" creationId="{47F7FDBD-0AAA-425E-9B71-FF67F0F864A4}"/>
          </ac:spMkLst>
        </pc:spChg>
        <pc:spChg chg="del">
          <ac:chgData name="Juan Pedro steibel" userId="08d14709d58c96e1" providerId="LiveId" clId="{A611AC6D-16B5-4804-8BD0-87716629BF74}" dt="2019-10-02T14:43:25.946" v="5634" actId="478"/>
          <ac:spMkLst>
            <pc:docMk/>
            <pc:sldMk cId="1251070068" sldId="536"/>
            <ac:spMk id="4" creationId="{77DAFF4A-7062-4462-976E-7B1496CEEC17}"/>
          </ac:spMkLst>
        </pc:spChg>
        <pc:spChg chg="add del mod">
          <ac:chgData name="Juan Pedro steibel" userId="08d14709d58c96e1" providerId="LiveId" clId="{A611AC6D-16B5-4804-8BD0-87716629BF74}" dt="2019-10-02T14:43:28.742" v="5635" actId="478"/>
          <ac:spMkLst>
            <pc:docMk/>
            <pc:sldMk cId="1251070068" sldId="536"/>
            <ac:spMk id="6" creationId="{52BDD4C4-FB9F-4363-A79E-FAB2D2E84404}"/>
          </ac:spMkLst>
        </pc:spChg>
        <pc:spChg chg="add del">
          <ac:chgData name="Juan Pedro steibel" userId="08d14709d58c96e1" providerId="LiveId" clId="{A611AC6D-16B5-4804-8BD0-87716629BF74}" dt="2019-10-04T14:21:24.346" v="7844"/>
          <ac:spMkLst>
            <pc:docMk/>
            <pc:sldMk cId="1251070068" sldId="536"/>
            <ac:spMk id="7" creationId="{ABF6A040-8F97-4B42-A3C1-868129B53A8D}"/>
          </ac:spMkLst>
        </pc:spChg>
        <pc:spChg chg="add del mod">
          <ac:chgData name="Juan Pedro steibel" userId="08d14709d58c96e1" providerId="LiveId" clId="{A611AC6D-16B5-4804-8BD0-87716629BF74}" dt="2019-10-04T14:21:42.972" v="7847" actId="478"/>
          <ac:spMkLst>
            <pc:docMk/>
            <pc:sldMk cId="1251070068" sldId="536"/>
            <ac:spMk id="8" creationId="{E9379F0B-B27A-460E-B72A-BFA839BCCA68}"/>
          </ac:spMkLst>
        </pc:spChg>
        <pc:spChg chg="add del mod">
          <ac:chgData name="Juan Pedro steibel" userId="08d14709d58c96e1" providerId="LiveId" clId="{A611AC6D-16B5-4804-8BD0-87716629BF74}" dt="2019-10-02T14:49:18.364" v="6099" actId="478"/>
          <ac:spMkLst>
            <pc:docMk/>
            <pc:sldMk cId="1251070068" sldId="536"/>
            <ac:spMk id="9" creationId="{E2BE3E27-1499-4AF8-8C29-446D6F460E95}"/>
          </ac:spMkLst>
        </pc:spChg>
        <pc:spChg chg="add mod">
          <ac:chgData name="Juan Pedro steibel" userId="08d14709d58c96e1" providerId="LiveId" clId="{A611AC6D-16B5-4804-8BD0-87716629BF74}" dt="2019-10-04T14:21:22.680" v="7842" actId="1076"/>
          <ac:spMkLst>
            <pc:docMk/>
            <pc:sldMk cId="1251070068" sldId="536"/>
            <ac:spMk id="14" creationId="{44422165-4F7C-4B24-AF85-FFF3DCEFF6B0}"/>
          </ac:spMkLst>
        </pc:spChg>
        <pc:spChg chg="add mod">
          <ac:chgData name="Juan Pedro steibel" userId="08d14709d58c96e1" providerId="LiveId" clId="{A611AC6D-16B5-4804-8BD0-87716629BF74}" dt="2019-10-02T15:26:09.473" v="6975" actId="207"/>
          <ac:spMkLst>
            <pc:docMk/>
            <pc:sldMk cId="1251070068" sldId="536"/>
            <ac:spMk id="15" creationId="{07CE72A6-CEFA-491D-B980-5F34C1DD7077}"/>
          </ac:spMkLst>
        </pc:spChg>
        <pc:spChg chg="add mod">
          <ac:chgData name="Juan Pedro steibel" userId="08d14709d58c96e1" providerId="LiveId" clId="{A611AC6D-16B5-4804-8BD0-87716629BF74}" dt="2019-10-02T15:25:59.980" v="6974" actId="1076"/>
          <ac:spMkLst>
            <pc:docMk/>
            <pc:sldMk cId="1251070068" sldId="536"/>
            <ac:spMk id="16" creationId="{41B2FC97-B433-460D-98BC-D3B50FE77C92}"/>
          </ac:spMkLst>
        </pc:spChg>
        <pc:graphicFrameChg chg="add del mod modGraphic">
          <ac:chgData name="Juan Pedro steibel" userId="08d14709d58c96e1" providerId="LiveId" clId="{A611AC6D-16B5-4804-8BD0-87716629BF74}" dt="2019-10-02T14:49:14.007" v="6098" actId="478"/>
          <ac:graphicFrameMkLst>
            <pc:docMk/>
            <pc:sldMk cId="1251070068" sldId="536"/>
            <ac:graphicFrameMk id="7" creationId="{BF7F0D0C-CF9E-46D0-BE1C-4A581BD012AD}"/>
          </ac:graphicFrameMkLst>
        </pc:graphicFrameChg>
        <pc:graphicFrameChg chg="del modGraphic">
          <ac:chgData name="Juan Pedro steibel" userId="08d14709d58c96e1" providerId="LiveId" clId="{A611AC6D-16B5-4804-8BD0-87716629BF74}" dt="2019-10-02T14:49:55.838" v="6101" actId="478"/>
          <ac:graphicFrameMkLst>
            <pc:docMk/>
            <pc:sldMk cId="1251070068" sldId="536"/>
            <ac:graphicFrameMk id="10" creationId="{60574664-1D2C-448A-A0DC-98A7616694C7}"/>
          </ac:graphicFrameMkLst>
        </pc:graphicFrameChg>
        <pc:graphicFrameChg chg="add mod modGraphic">
          <ac:chgData name="Juan Pedro steibel" userId="08d14709d58c96e1" providerId="LiveId" clId="{A611AC6D-16B5-4804-8BD0-87716629BF74}" dt="2019-10-03T12:11:43.629" v="7764" actId="208"/>
          <ac:graphicFrameMkLst>
            <pc:docMk/>
            <pc:sldMk cId="1251070068" sldId="536"/>
            <ac:graphicFrameMk id="12" creationId="{38FCE77F-9A0D-4980-AE2D-3A4FF9DA78B6}"/>
          </ac:graphicFrameMkLst>
        </pc:graphicFrameChg>
        <pc:picChg chg="del">
          <ac:chgData name="Juan Pedro steibel" userId="08d14709d58c96e1" providerId="LiveId" clId="{A611AC6D-16B5-4804-8BD0-87716629BF74}" dt="2019-10-02T14:43:25.946" v="5634" actId="478"/>
          <ac:picMkLst>
            <pc:docMk/>
            <pc:sldMk cId="1251070068" sldId="536"/>
            <ac:picMk id="11" creationId="{E3D54BF4-341E-4A77-A846-2F2CC3E02D7E}"/>
          </ac:picMkLst>
        </pc:picChg>
      </pc:sldChg>
      <pc:sldChg chg="add ord">
        <pc:chgData name="Juan Pedro steibel" userId="08d14709d58c96e1" providerId="LiveId" clId="{A611AC6D-16B5-4804-8BD0-87716629BF74}" dt="2019-10-02T15:20:54.486" v="6334"/>
        <pc:sldMkLst>
          <pc:docMk/>
          <pc:sldMk cId="4221419378" sldId="537"/>
        </pc:sldMkLst>
      </pc:sldChg>
      <pc:sldChg chg="addSp modSp add">
        <pc:chgData name="Juan Pedro steibel" userId="08d14709d58c96e1" providerId="LiveId" clId="{A611AC6D-16B5-4804-8BD0-87716629BF74}" dt="2019-10-04T18:35:18.519" v="7903" actId="11529"/>
        <pc:sldMkLst>
          <pc:docMk/>
          <pc:sldMk cId="1357906506" sldId="538"/>
        </pc:sldMkLst>
        <pc:spChg chg="mod">
          <ac:chgData name="Juan Pedro steibel" userId="08d14709d58c96e1" providerId="LiveId" clId="{A611AC6D-16B5-4804-8BD0-87716629BF74}" dt="2019-10-02T15:36:39.884" v="7200" actId="27636"/>
          <ac:spMkLst>
            <pc:docMk/>
            <pc:sldMk cId="1357906506" sldId="538"/>
            <ac:spMk id="2" creationId="{7051027A-8ABE-4530-9138-F0EA824C9E7F}"/>
          </ac:spMkLst>
        </pc:spChg>
        <pc:spChg chg="mod">
          <ac:chgData name="Juan Pedro steibel" userId="08d14709d58c96e1" providerId="LiveId" clId="{A611AC6D-16B5-4804-8BD0-87716629BF74}" dt="2019-10-04T18:35:07.504" v="7901" actId="20577"/>
          <ac:spMkLst>
            <pc:docMk/>
            <pc:sldMk cId="1357906506" sldId="538"/>
            <ac:spMk id="3" creationId="{FA12AD95-96F2-49B0-A8E2-E0CA080AAFF8}"/>
          </ac:spMkLst>
        </pc:spChg>
        <pc:spChg chg="add mod">
          <ac:chgData name="Juan Pedro steibel" userId="08d14709d58c96e1" providerId="LiveId" clId="{A611AC6D-16B5-4804-8BD0-87716629BF74}" dt="2019-10-04T18:35:11.902" v="7902" actId="1076"/>
          <ac:spMkLst>
            <pc:docMk/>
            <pc:sldMk cId="1357906506" sldId="538"/>
            <ac:spMk id="5" creationId="{D84C4BC3-2D8C-48F9-A563-550B53834C0C}"/>
          </ac:spMkLst>
        </pc:spChg>
        <pc:cxnChg chg="add mod">
          <ac:chgData name="Juan Pedro steibel" userId="08d14709d58c96e1" providerId="LiveId" clId="{A611AC6D-16B5-4804-8BD0-87716629BF74}" dt="2019-10-04T18:35:18.519" v="7903" actId="11529"/>
          <ac:cxnSpMkLst>
            <pc:docMk/>
            <pc:sldMk cId="1357906506" sldId="538"/>
            <ac:cxnSpMk id="7" creationId="{CC5FCD09-F01F-492D-A515-93C9FCF82105}"/>
          </ac:cxnSpMkLst>
        </pc:cxnChg>
      </pc:sldChg>
      <pc:sldChg chg="add del">
        <pc:chgData name="Juan Pedro steibel" userId="08d14709d58c96e1" providerId="LiveId" clId="{A611AC6D-16B5-4804-8BD0-87716629BF74}" dt="2019-10-04T18:36:11.825" v="7904" actId="2696"/>
        <pc:sldMkLst>
          <pc:docMk/>
          <pc:sldMk cId="774900240" sldId="539"/>
        </pc:sldMkLst>
      </pc:sldChg>
    </pc:docChg>
  </pc:docChgLst>
  <pc:docChgLst>
    <pc:chgData name="Juan Pedro steibel" userId="08d14709d58c96e1" providerId="LiveId" clId="{CCA3C665-501D-4F84-A482-9DD02EBCEC47}"/>
    <pc:docChg chg="undo custSel addSld delSld modSld">
      <pc:chgData name="Juan Pedro steibel" userId="08d14709d58c96e1" providerId="LiveId" clId="{CCA3C665-501D-4F84-A482-9DD02EBCEC47}" dt="2018-08-21T19:35:25.749" v="451" actId="2696"/>
      <pc:docMkLst>
        <pc:docMk/>
      </pc:docMkLst>
      <pc:sldChg chg="addSp delSp modSp">
        <pc:chgData name="Juan Pedro steibel" userId="08d14709d58c96e1" providerId="LiveId" clId="{CCA3C665-501D-4F84-A482-9DD02EBCEC47}" dt="2018-08-21T19:33:39.799" v="289" actId="20577"/>
        <pc:sldMkLst>
          <pc:docMk/>
          <pc:sldMk cId="1194192589" sldId="330"/>
        </pc:sldMkLst>
        <pc:spChg chg="add del mod">
          <ac:chgData name="Juan Pedro steibel" userId="08d14709d58c96e1" providerId="LiveId" clId="{CCA3C665-501D-4F84-A482-9DD02EBCEC47}" dt="2018-08-21T19:32:39.257" v="231" actId="478"/>
          <ac:spMkLst>
            <pc:docMk/>
            <pc:sldMk cId="1194192589" sldId="330"/>
            <ac:spMk id="5" creationId="{495B7BAE-596C-41BE-AF65-E57ED139785B}"/>
          </ac:spMkLst>
        </pc:spChg>
        <pc:spChg chg="mod">
          <ac:chgData name="Juan Pedro steibel" userId="08d14709d58c96e1" providerId="LiveId" clId="{CCA3C665-501D-4F84-A482-9DD02EBCEC47}" dt="2018-08-21T19:33:39.799" v="289" actId="20577"/>
          <ac:spMkLst>
            <pc:docMk/>
            <pc:sldMk cId="1194192589" sldId="330"/>
            <ac:spMk id="23556" creationId="{00000000-0000-0000-0000-000000000000}"/>
          </ac:spMkLst>
        </pc:spChg>
        <pc:spChg chg="add del mod">
          <ac:chgData name="Juan Pedro steibel" userId="08d14709d58c96e1" providerId="LiveId" clId="{CCA3C665-501D-4F84-A482-9DD02EBCEC47}" dt="2018-08-21T19:32:53.217" v="239" actId="790"/>
          <ac:spMkLst>
            <pc:docMk/>
            <pc:sldMk cId="1194192589" sldId="330"/>
            <ac:spMk id="29697" creationId="{00000000-0000-0000-0000-000000000000}"/>
          </ac:spMkLst>
        </pc:spChg>
      </pc:sldChg>
      <pc:sldChg chg="modSp">
        <pc:chgData name="Juan Pedro steibel" userId="08d14709d58c96e1" providerId="LiveId" clId="{CCA3C665-501D-4F84-A482-9DD02EBCEC47}" dt="2018-08-21T19:31:17.841" v="70" actId="20577"/>
        <pc:sldMkLst>
          <pc:docMk/>
          <pc:sldMk cId="1173971631" sldId="344"/>
        </pc:sldMkLst>
        <pc:spChg chg="mod">
          <ac:chgData name="Juan Pedro steibel" userId="08d14709d58c96e1" providerId="LiveId" clId="{CCA3C665-501D-4F84-A482-9DD02EBCEC47}" dt="2018-08-21T19:31:17.841" v="70" actId="20577"/>
          <ac:spMkLst>
            <pc:docMk/>
            <pc:sldMk cId="1173971631" sldId="344"/>
            <ac:spMk id="3" creationId="{49F919B6-0AAF-480B-9E1F-2B42313BB1F8}"/>
          </ac:spMkLst>
        </pc:spChg>
      </pc:sldChg>
      <pc:sldChg chg="modSp">
        <pc:chgData name="Juan Pedro steibel" userId="08d14709d58c96e1" providerId="LiveId" clId="{CCA3C665-501D-4F84-A482-9DD02EBCEC47}" dt="2018-08-21T19:33:51.334" v="304" actId="20577"/>
        <pc:sldMkLst>
          <pc:docMk/>
          <pc:sldMk cId="696412975" sldId="438"/>
        </pc:sldMkLst>
        <pc:spChg chg="mod">
          <ac:chgData name="Juan Pedro steibel" userId="08d14709d58c96e1" providerId="LiveId" clId="{CCA3C665-501D-4F84-A482-9DD02EBCEC47}" dt="2018-08-21T19:33:51.334" v="304" actId="20577"/>
          <ac:spMkLst>
            <pc:docMk/>
            <pc:sldMk cId="696412975" sldId="438"/>
            <ac:spMk id="2" creationId="{00000000-0000-0000-0000-000000000000}"/>
          </ac:spMkLst>
        </pc:spChg>
      </pc:sldChg>
      <pc:sldChg chg="modSp">
        <pc:chgData name="Juan Pedro steibel" userId="08d14709d58c96e1" providerId="LiveId" clId="{CCA3C665-501D-4F84-A482-9DD02EBCEC47}" dt="2018-08-21T19:35:04.071" v="449" actId="313"/>
        <pc:sldMkLst>
          <pc:docMk/>
          <pc:sldMk cId="2942196960" sldId="440"/>
        </pc:sldMkLst>
        <pc:spChg chg="mod">
          <ac:chgData name="Juan Pedro steibel" userId="08d14709d58c96e1" providerId="LiveId" clId="{CCA3C665-501D-4F84-A482-9DD02EBCEC47}" dt="2018-08-21T19:35:04.071" v="449" actId="313"/>
          <ac:spMkLst>
            <pc:docMk/>
            <pc:sldMk cId="2942196960" sldId="440"/>
            <ac:spMk id="2" creationId="{00000000-0000-0000-0000-000000000000}"/>
          </ac:spMkLst>
        </pc:spChg>
      </pc:sldChg>
      <pc:sldChg chg="modSp">
        <pc:chgData name="Juan Pedro steibel" userId="08d14709d58c96e1" providerId="LiveId" clId="{CCA3C665-501D-4F84-A482-9DD02EBCEC47}" dt="2018-08-21T19:32:29.023" v="211" actId="1076"/>
        <pc:sldMkLst>
          <pc:docMk/>
          <pc:sldMk cId="2238609478" sldId="462"/>
        </pc:sldMkLst>
        <pc:spChg chg="mod">
          <ac:chgData name="Juan Pedro steibel" userId="08d14709d58c96e1" providerId="LiveId" clId="{CCA3C665-501D-4F84-A482-9DD02EBCEC47}" dt="2018-08-21T19:32:28.354" v="210" actId="790"/>
          <ac:spMkLst>
            <pc:docMk/>
            <pc:sldMk cId="2238609478" sldId="462"/>
            <ac:spMk id="2" creationId="{00000000-0000-0000-0000-000000000000}"/>
          </ac:spMkLst>
        </pc:spChg>
        <pc:spChg chg="mod">
          <ac:chgData name="Juan Pedro steibel" userId="08d14709d58c96e1" providerId="LiveId" clId="{CCA3C665-501D-4F84-A482-9DD02EBCEC47}" dt="2018-08-21T19:32:19.500" v="208" actId="20577"/>
          <ac:spMkLst>
            <pc:docMk/>
            <pc:sldMk cId="2238609478" sldId="462"/>
            <ac:spMk id="21" creationId="{BFE72796-4CC1-48BA-AFAE-723ECEE520BC}"/>
          </ac:spMkLst>
        </pc:spChg>
        <pc:picChg chg="mod">
          <ac:chgData name="Juan Pedro steibel" userId="08d14709d58c96e1" providerId="LiveId" clId="{CCA3C665-501D-4F84-A482-9DD02EBCEC47}" dt="2018-08-21T19:32:29.023" v="211" actId="1076"/>
          <ac:picMkLst>
            <pc:docMk/>
            <pc:sldMk cId="2238609478" sldId="462"/>
            <ac:picMk id="17" creationId="{036589F9-C545-4492-B7FF-E7743F570B3E}"/>
          </ac:picMkLst>
        </pc:picChg>
      </pc:sldChg>
      <pc:sldChg chg="modSp">
        <pc:chgData name="Juan Pedro steibel" userId="08d14709d58c96e1" providerId="LiveId" clId="{CCA3C665-501D-4F84-A482-9DD02EBCEC47}" dt="2018-08-21T19:34:33.844" v="384" actId="20577"/>
        <pc:sldMkLst>
          <pc:docMk/>
          <pc:sldMk cId="3692868631" sldId="464"/>
        </pc:sldMkLst>
        <pc:spChg chg="mod">
          <ac:chgData name="Juan Pedro steibel" userId="08d14709d58c96e1" providerId="LiveId" clId="{CCA3C665-501D-4F84-A482-9DD02EBCEC47}" dt="2018-08-21T19:34:09.612" v="358" actId="790"/>
          <ac:spMkLst>
            <pc:docMk/>
            <pc:sldMk cId="3692868631" sldId="464"/>
            <ac:spMk id="2" creationId="{00000000-0000-0000-0000-000000000000}"/>
          </ac:spMkLst>
        </pc:spChg>
        <pc:spChg chg="mod">
          <ac:chgData name="Juan Pedro steibel" userId="08d14709d58c96e1" providerId="LiveId" clId="{CCA3C665-501D-4F84-A482-9DD02EBCEC47}" dt="2018-08-21T19:34:33.844" v="384" actId="20577"/>
          <ac:spMkLst>
            <pc:docMk/>
            <pc:sldMk cId="3692868631" sldId="464"/>
            <ac:spMk id="5" creationId="{00000000-0000-0000-0000-000000000000}"/>
          </ac:spMkLst>
        </pc:spChg>
        <pc:spChg chg="mod">
          <ac:chgData name="Juan Pedro steibel" userId="08d14709d58c96e1" providerId="LiveId" clId="{CCA3C665-501D-4F84-A482-9DD02EBCEC47}" dt="2018-08-21T19:34:28.986" v="377" actId="20577"/>
          <ac:spMkLst>
            <pc:docMk/>
            <pc:sldMk cId="3692868631" sldId="464"/>
            <ac:spMk id="9" creationId="{00000000-0000-0000-0000-000000000000}"/>
          </ac:spMkLst>
        </pc:spChg>
      </pc:sldChg>
    </pc:docChg>
  </pc:docChgLst>
  <pc:docChgLst>
    <pc:chgData name="Juan Pedro steibel" userId="08d14709d58c96e1" providerId="LiveId" clId="{53762614-97B3-40D2-ABFE-468F39747D53}"/>
    <pc:docChg chg="undo redo custSel addSld delSld modSld">
      <pc:chgData name="Juan Pedro steibel" userId="08d14709d58c96e1" providerId="LiveId" clId="{53762614-97B3-40D2-ABFE-468F39747D53}" dt="2018-08-24T16:39:55.003" v="5748"/>
      <pc:docMkLst>
        <pc:docMk/>
      </pc:docMkLst>
      <pc:sldChg chg="modSp">
        <pc:chgData name="Juan Pedro steibel" userId="08d14709d58c96e1" providerId="LiveId" clId="{53762614-97B3-40D2-ABFE-468F39747D53}" dt="2018-08-22T17:30:37.393" v="122" actId="20577"/>
        <pc:sldMkLst>
          <pc:docMk/>
          <pc:sldMk cId="0" sldId="256"/>
        </pc:sldMkLst>
        <pc:spChg chg="mod">
          <ac:chgData name="Juan Pedro steibel" userId="08d14709d58c96e1" providerId="LiveId" clId="{53762614-97B3-40D2-ABFE-468F39747D53}" dt="2018-08-22T17:29:01.646" v="1"/>
          <ac:spMkLst>
            <pc:docMk/>
            <pc:sldMk cId="0" sldId="256"/>
            <ac:spMk id="5" creationId="{00000000-0000-0000-0000-000000000000}"/>
          </ac:spMkLst>
        </pc:spChg>
        <pc:spChg chg="mod">
          <ac:chgData name="Juan Pedro steibel" userId="08d14709d58c96e1" providerId="LiveId" clId="{53762614-97B3-40D2-ABFE-468F39747D53}" dt="2018-08-22T17:30:37.393" v="122" actId="20577"/>
          <ac:spMkLst>
            <pc:docMk/>
            <pc:sldMk cId="0" sldId="256"/>
            <ac:spMk id="7" creationId="{00000000-0000-0000-0000-000000000000}"/>
          </ac:spMkLst>
        </pc:spChg>
      </pc:sldChg>
      <pc:sldChg chg="delSp modSp delAnim">
        <pc:chgData name="Juan Pedro steibel" userId="08d14709d58c96e1" providerId="LiveId" clId="{53762614-97B3-40D2-ABFE-468F39747D53}" dt="2018-08-22T17:50:09.029" v="2695" actId="478"/>
        <pc:sldMkLst>
          <pc:docMk/>
          <pc:sldMk cId="2955503920" sldId="265"/>
        </pc:sldMkLst>
        <pc:spChg chg="mod">
          <ac:chgData name="Juan Pedro steibel" userId="08d14709d58c96e1" providerId="LiveId" clId="{53762614-97B3-40D2-ABFE-468F39747D53}" dt="2018-08-22T17:48:04.262" v="2275" actId="20577"/>
          <ac:spMkLst>
            <pc:docMk/>
            <pc:sldMk cId="2955503920" sldId="265"/>
            <ac:spMk id="2" creationId="{F4E21C0A-6128-4671-932E-F3231ED59642}"/>
          </ac:spMkLst>
        </pc:spChg>
        <pc:spChg chg="mod">
          <ac:chgData name="Juan Pedro steibel" userId="08d14709d58c96e1" providerId="LiveId" clId="{53762614-97B3-40D2-ABFE-468F39747D53}" dt="2018-08-22T17:48:40.190" v="2431" actId="20577"/>
          <ac:spMkLst>
            <pc:docMk/>
            <pc:sldMk cId="2955503920" sldId="265"/>
            <ac:spMk id="3" creationId="{22ABEB34-5B58-4034-96A3-230C47CB6CBB}"/>
          </ac:spMkLst>
        </pc:spChg>
        <pc:spChg chg="del">
          <ac:chgData name="Juan Pedro steibel" userId="08d14709d58c96e1" providerId="LiveId" clId="{53762614-97B3-40D2-ABFE-468F39747D53}" dt="2018-08-22T17:50:09.029" v="2695" actId="478"/>
          <ac:spMkLst>
            <pc:docMk/>
            <pc:sldMk cId="2955503920" sldId="265"/>
            <ac:spMk id="4" creationId="{F928C62D-7EFF-45E1-B53D-23DF41484245}"/>
          </ac:spMkLst>
        </pc:spChg>
        <pc:spChg chg="mod">
          <ac:chgData name="Juan Pedro steibel" userId="08d14709d58c96e1" providerId="LiveId" clId="{53762614-97B3-40D2-ABFE-468F39747D53}" dt="2018-08-22T17:49:58.418" v="2694" actId="20577"/>
          <ac:spMkLst>
            <pc:docMk/>
            <pc:sldMk cId="2955503920" sldId="265"/>
            <ac:spMk id="11" creationId="{69B4A6CA-F55C-4628-B28B-46D54E9FC0DE}"/>
          </ac:spMkLst>
        </pc:spChg>
      </pc:sldChg>
      <pc:sldChg chg="add">
        <pc:chgData name="Juan Pedro steibel" userId="08d14709d58c96e1" providerId="LiveId" clId="{53762614-97B3-40D2-ABFE-468F39747D53}" dt="2018-08-22T17:35:54.288" v="340"/>
        <pc:sldMkLst>
          <pc:docMk/>
          <pc:sldMk cId="2963982275" sldId="267"/>
        </pc:sldMkLst>
      </pc:sldChg>
      <pc:sldChg chg="modSp">
        <pc:chgData name="Juan Pedro steibel" userId="08d14709d58c96e1" providerId="LiveId" clId="{53762614-97B3-40D2-ABFE-468F39747D53}" dt="2018-08-22T17:45:24.426" v="1736" actId="20577"/>
        <pc:sldMkLst>
          <pc:docMk/>
          <pc:sldMk cId="3866080955" sldId="273"/>
        </pc:sldMkLst>
        <pc:spChg chg="mod">
          <ac:chgData name="Juan Pedro steibel" userId="08d14709d58c96e1" providerId="LiveId" clId="{53762614-97B3-40D2-ABFE-468F39747D53}" dt="2018-08-22T17:45:24.426" v="1736" actId="20577"/>
          <ac:spMkLst>
            <pc:docMk/>
            <pc:sldMk cId="3866080955" sldId="273"/>
            <ac:spMk id="2" creationId="{9B650B39-79F2-4E28-AEBA-217CC19E0092}"/>
          </ac:spMkLst>
        </pc:spChg>
      </pc:sldChg>
      <pc:sldChg chg="modSp">
        <pc:chgData name="Juan Pedro steibel" userId="08d14709d58c96e1" providerId="LiveId" clId="{53762614-97B3-40D2-ABFE-468F39747D53}" dt="2018-08-22T17:47:45.934" v="2223" actId="1076"/>
        <pc:sldMkLst>
          <pc:docMk/>
          <pc:sldMk cId="877561956" sldId="338"/>
        </pc:sldMkLst>
        <pc:spChg chg="mod">
          <ac:chgData name="Juan Pedro steibel" userId="08d14709d58c96e1" providerId="LiveId" clId="{53762614-97B3-40D2-ABFE-468F39747D53}" dt="2018-08-22T17:47:42.389" v="2221" actId="20577"/>
          <ac:spMkLst>
            <pc:docMk/>
            <pc:sldMk cId="877561956" sldId="338"/>
            <ac:spMk id="2" creationId="{00000000-0000-0000-0000-000000000000}"/>
          </ac:spMkLst>
        </pc:spChg>
        <pc:picChg chg="mod">
          <ac:chgData name="Juan Pedro steibel" userId="08d14709d58c96e1" providerId="LiveId" clId="{53762614-97B3-40D2-ABFE-468F39747D53}" dt="2018-08-22T17:47:45.934" v="2223" actId="1076"/>
          <ac:picMkLst>
            <pc:docMk/>
            <pc:sldMk cId="877561956" sldId="338"/>
            <ac:picMk id="9" creationId="{A63DA8B1-B4EA-4322-BDF2-87E1289DDA22}"/>
          </ac:picMkLst>
        </pc:picChg>
      </pc:sldChg>
      <pc:sldChg chg="modSp">
        <pc:chgData name="Juan Pedro steibel" userId="08d14709d58c96e1" providerId="LiveId" clId="{53762614-97B3-40D2-ABFE-468F39747D53}" dt="2018-08-22T17:30:53.858" v="140" actId="20577"/>
        <pc:sldMkLst>
          <pc:docMk/>
          <pc:sldMk cId="3029410421" sldId="411"/>
        </pc:sldMkLst>
        <pc:spChg chg="mod">
          <ac:chgData name="Juan Pedro steibel" userId="08d14709d58c96e1" providerId="LiveId" clId="{53762614-97B3-40D2-ABFE-468F39747D53}" dt="2018-08-22T17:30:53.858" v="140" actId="20577"/>
          <ac:spMkLst>
            <pc:docMk/>
            <pc:sldMk cId="3029410421" sldId="411"/>
            <ac:spMk id="3" creationId="{00000000-0000-0000-0000-000000000000}"/>
          </ac:spMkLst>
        </pc:spChg>
      </pc:sldChg>
      <pc:sldChg chg="modSp">
        <pc:chgData name="Juan Pedro steibel" userId="08d14709d58c96e1" providerId="LiveId" clId="{53762614-97B3-40D2-ABFE-468F39747D53}" dt="2018-08-22T17:37:07.070" v="524" actId="20577"/>
        <pc:sldMkLst>
          <pc:docMk/>
          <pc:sldMk cId="2942196960" sldId="440"/>
        </pc:sldMkLst>
        <pc:spChg chg="mod">
          <ac:chgData name="Juan Pedro steibel" userId="08d14709d58c96e1" providerId="LiveId" clId="{53762614-97B3-40D2-ABFE-468F39747D53}" dt="2018-08-22T17:37:07.070" v="524" actId="20577"/>
          <ac:spMkLst>
            <pc:docMk/>
            <pc:sldMk cId="2942196960" sldId="440"/>
            <ac:spMk id="5" creationId="{00000000-0000-0000-0000-000000000000}"/>
          </ac:spMkLst>
        </pc:spChg>
      </pc:sldChg>
      <pc:sldChg chg="modSp modAnim">
        <pc:chgData name="Juan Pedro steibel" userId="08d14709d58c96e1" providerId="LiveId" clId="{53762614-97B3-40D2-ABFE-468F39747D53}" dt="2018-08-22T18:24:56.898" v="5176" actId="20577"/>
        <pc:sldMkLst>
          <pc:docMk/>
          <pc:sldMk cId="3296091506" sldId="442"/>
        </pc:sldMkLst>
        <pc:spChg chg="mod">
          <ac:chgData name="Juan Pedro steibel" userId="08d14709d58c96e1" providerId="LiveId" clId="{53762614-97B3-40D2-ABFE-468F39747D53}" dt="2018-08-22T17:38:00.422" v="584" actId="20577"/>
          <ac:spMkLst>
            <pc:docMk/>
            <pc:sldMk cId="3296091506" sldId="442"/>
            <ac:spMk id="2" creationId="{00000000-0000-0000-0000-000000000000}"/>
          </ac:spMkLst>
        </pc:spChg>
        <pc:spChg chg="mod">
          <ac:chgData name="Juan Pedro steibel" userId="08d14709d58c96e1" providerId="LiveId" clId="{53762614-97B3-40D2-ABFE-468F39747D53}" dt="2018-08-22T18:24:56.898" v="5176" actId="20577"/>
          <ac:spMkLst>
            <pc:docMk/>
            <pc:sldMk cId="3296091506" sldId="442"/>
            <ac:spMk id="3" creationId="{00000000-0000-0000-0000-000000000000}"/>
          </ac:spMkLst>
        </pc:spChg>
      </pc:sldChg>
      <pc:sldChg chg="modSp">
        <pc:chgData name="Juan Pedro steibel" userId="08d14709d58c96e1" providerId="LiveId" clId="{53762614-97B3-40D2-ABFE-468F39747D53}" dt="2018-08-22T17:31:11.242" v="142" actId="20577"/>
        <pc:sldMkLst>
          <pc:docMk/>
          <pc:sldMk cId="1838423329" sldId="451"/>
        </pc:sldMkLst>
        <pc:spChg chg="mod">
          <ac:chgData name="Juan Pedro steibel" userId="08d14709d58c96e1" providerId="LiveId" clId="{53762614-97B3-40D2-ABFE-468F39747D53}" dt="2018-08-22T17:31:11.242" v="142" actId="20577"/>
          <ac:spMkLst>
            <pc:docMk/>
            <pc:sldMk cId="1838423329" sldId="451"/>
            <ac:spMk id="3" creationId="{00000000-0000-0000-0000-000000000000}"/>
          </ac:spMkLst>
        </pc:spChg>
      </pc:sldChg>
      <pc:sldChg chg="modSp">
        <pc:chgData name="Juan Pedro steibel" userId="08d14709d58c96e1" providerId="LiveId" clId="{53762614-97B3-40D2-ABFE-468F39747D53}" dt="2018-08-22T17:32:33.153" v="333" actId="20577"/>
        <pc:sldMkLst>
          <pc:docMk/>
          <pc:sldMk cId="2238609478" sldId="462"/>
        </pc:sldMkLst>
        <pc:spChg chg="mod">
          <ac:chgData name="Juan Pedro steibel" userId="08d14709d58c96e1" providerId="LiveId" clId="{53762614-97B3-40D2-ABFE-468F39747D53}" dt="2018-08-22T17:32:33.153" v="333" actId="20577"/>
          <ac:spMkLst>
            <pc:docMk/>
            <pc:sldMk cId="2238609478" sldId="462"/>
            <ac:spMk id="21" creationId="{BFE72796-4CC1-48BA-AFAE-723ECEE520BC}"/>
          </ac:spMkLst>
        </pc:spChg>
      </pc:sldChg>
      <pc:sldChg chg="modSp">
        <pc:chgData name="Juan Pedro steibel" userId="08d14709d58c96e1" providerId="LiveId" clId="{53762614-97B3-40D2-ABFE-468F39747D53}" dt="2018-08-22T17:32:48.521" v="337" actId="20577"/>
        <pc:sldMkLst>
          <pc:docMk/>
          <pc:sldMk cId="3692868631" sldId="464"/>
        </pc:sldMkLst>
        <pc:spChg chg="mod">
          <ac:chgData name="Juan Pedro steibel" userId="08d14709d58c96e1" providerId="LiveId" clId="{53762614-97B3-40D2-ABFE-468F39747D53}" dt="2018-08-22T17:32:48.521" v="337" actId="20577"/>
          <ac:spMkLst>
            <pc:docMk/>
            <pc:sldMk cId="3692868631" sldId="464"/>
            <ac:spMk id="2" creationId="{00000000-0000-0000-0000-000000000000}"/>
          </ac:spMkLst>
        </pc:spChg>
      </pc:sldChg>
      <pc:sldChg chg="addSp delSp modSp">
        <pc:chgData name="Juan Pedro steibel" userId="08d14709d58c96e1" providerId="LiveId" clId="{53762614-97B3-40D2-ABFE-468F39747D53}" dt="2018-08-22T17:45:05.458" v="1675" actId="20577"/>
        <pc:sldMkLst>
          <pc:docMk/>
          <pc:sldMk cId="3285306091" sldId="465"/>
        </pc:sldMkLst>
        <pc:spChg chg="mod">
          <ac:chgData name="Juan Pedro steibel" userId="08d14709d58c96e1" providerId="LiveId" clId="{53762614-97B3-40D2-ABFE-468F39747D53}" dt="2018-08-22T17:42:41.203" v="1281" actId="20577"/>
          <ac:spMkLst>
            <pc:docMk/>
            <pc:sldMk cId="3285306091" sldId="465"/>
            <ac:spMk id="2" creationId="{08AF40A8-6E5B-4632-86CF-3BBDC5E44C03}"/>
          </ac:spMkLst>
        </pc:spChg>
        <pc:spChg chg="add del mod">
          <ac:chgData name="Juan Pedro steibel" userId="08d14709d58c96e1" providerId="LiveId" clId="{53762614-97B3-40D2-ABFE-468F39747D53}" dt="2018-08-22T17:45:05.458" v="1675" actId="20577"/>
          <ac:spMkLst>
            <pc:docMk/>
            <pc:sldMk cId="3285306091" sldId="465"/>
            <ac:spMk id="3" creationId="{A9173571-6054-4804-AC97-0227E7D76F88}"/>
          </ac:spMkLst>
        </pc:spChg>
        <pc:spChg chg="add del mod">
          <ac:chgData name="Juan Pedro steibel" userId="08d14709d58c96e1" providerId="LiveId" clId="{53762614-97B3-40D2-ABFE-468F39747D53}" dt="2018-08-22T17:43:19.822" v="1355" actId="478"/>
          <ac:spMkLst>
            <pc:docMk/>
            <pc:sldMk cId="3285306091" sldId="465"/>
            <ac:spMk id="6" creationId="{AE099CAE-8991-4520-B3EB-C771656B2C47}"/>
          </ac:spMkLst>
        </pc:spChg>
      </pc:sldChg>
      <pc:sldChg chg="modSp">
        <pc:chgData name="Juan Pedro steibel" userId="08d14709d58c96e1" providerId="LiveId" clId="{53762614-97B3-40D2-ABFE-468F39747D53}" dt="2018-08-22T17:45:52.066" v="1819" actId="20577"/>
        <pc:sldMkLst>
          <pc:docMk/>
          <pc:sldMk cId="1408147125" sldId="467"/>
        </pc:sldMkLst>
        <pc:spChg chg="mod">
          <ac:chgData name="Juan Pedro steibel" userId="08d14709d58c96e1" providerId="LiveId" clId="{53762614-97B3-40D2-ABFE-468F39747D53}" dt="2018-08-22T17:45:52.066" v="1819" actId="20577"/>
          <ac:spMkLst>
            <pc:docMk/>
            <pc:sldMk cId="1408147125" sldId="467"/>
            <ac:spMk id="2" creationId="{9B650B39-79F2-4E28-AEBA-217CC19E0092}"/>
          </ac:spMkLst>
        </pc:spChg>
      </pc:sldChg>
      <pc:sldChg chg="modSp">
        <pc:chgData name="Juan Pedro steibel" userId="08d14709d58c96e1" providerId="LiveId" clId="{53762614-97B3-40D2-ABFE-468F39747D53}" dt="2018-08-22T17:50:33.412" v="2787" actId="20577"/>
        <pc:sldMkLst>
          <pc:docMk/>
          <pc:sldMk cId="2624830483" sldId="473"/>
        </pc:sldMkLst>
        <pc:spChg chg="mod">
          <ac:chgData name="Juan Pedro steibel" userId="08d14709d58c96e1" providerId="LiveId" clId="{53762614-97B3-40D2-ABFE-468F39747D53}" dt="2018-08-22T17:50:33.412" v="2787" actId="20577"/>
          <ac:spMkLst>
            <pc:docMk/>
            <pc:sldMk cId="2624830483" sldId="473"/>
            <ac:spMk id="2" creationId="{F4E21C0A-6128-4671-932E-F3231ED59642}"/>
          </ac:spMkLst>
        </pc:spChg>
      </pc:sldChg>
      <pc:sldChg chg="modSp">
        <pc:chgData name="Juan Pedro steibel" userId="08d14709d58c96e1" providerId="LiveId" clId="{53762614-97B3-40D2-ABFE-468F39747D53}" dt="2018-08-22T17:47:33.641" v="2188" actId="20577"/>
        <pc:sldMkLst>
          <pc:docMk/>
          <pc:sldMk cId="4145653889" sldId="476"/>
        </pc:sldMkLst>
        <pc:spChg chg="mod">
          <ac:chgData name="Juan Pedro steibel" userId="08d14709d58c96e1" providerId="LiveId" clId="{53762614-97B3-40D2-ABFE-468F39747D53}" dt="2018-08-22T17:46:22.376" v="1868" actId="20577"/>
          <ac:spMkLst>
            <pc:docMk/>
            <pc:sldMk cId="4145653889" sldId="476"/>
            <ac:spMk id="4" creationId="{B412D38F-0FC5-4CD3-AFBE-756413A00042}"/>
          </ac:spMkLst>
        </pc:spChg>
        <pc:spChg chg="mod">
          <ac:chgData name="Juan Pedro steibel" userId="08d14709d58c96e1" providerId="LiveId" clId="{53762614-97B3-40D2-ABFE-468F39747D53}" dt="2018-08-22T17:47:33.641" v="2188" actId="20577"/>
          <ac:spMkLst>
            <pc:docMk/>
            <pc:sldMk cId="4145653889" sldId="476"/>
            <ac:spMk id="5" creationId="{C00A53DD-E651-4E5E-A031-3CACCB68C855}"/>
          </ac:spMkLst>
        </pc:spChg>
      </pc:sldChg>
      <pc:sldChg chg="modSp">
        <pc:chgData name="Juan Pedro steibel" userId="08d14709d58c96e1" providerId="LiveId" clId="{53762614-97B3-40D2-ABFE-468F39747D53}" dt="2018-08-22T18:00:31.815" v="3198" actId="20577"/>
        <pc:sldMkLst>
          <pc:docMk/>
          <pc:sldMk cId="3619471076" sldId="477"/>
        </pc:sldMkLst>
        <pc:spChg chg="mod">
          <ac:chgData name="Juan Pedro steibel" userId="08d14709d58c96e1" providerId="LiveId" clId="{53762614-97B3-40D2-ABFE-468F39747D53}" dt="2018-08-22T17:59:23.883" v="2911" actId="1035"/>
          <ac:spMkLst>
            <pc:docMk/>
            <pc:sldMk cId="3619471076" sldId="477"/>
            <ac:spMk id="2" creationId="{61646ED6-8D11-4115-8D23-1BDED95EDC0F}"/>
          </ac:spMkLst>
        </pc:spChg>
        <pc:spChg chg="mod">
          <ac:chgData name="Juan Pedro steibel" userId="08d14709d58c96e1" providerId="LiveId" clId="{53762614-97B3-40D2-ABFE-468F39747D53}" dt="2018-08-22T18:00:31.815" v="3198" actId="20577"/>
          <ac:spMkLst>
            <pc:docMk/>
            <pc:sldMk cId="3619471076" sldId="477"/>
            <ac:spMk id="3" creationId="{E08C71A9-2AE3-454D-AA63-D19F041617A8}"/>
          </ac:spMkLst>
        </pc:spChg>
      </pc:sldChg>
      <pc:sldChg chg="modSp">
        <pc:chgData name="Juan Pedro steibel" userId="08d14709d58c96e1" providerId="LiveId" clId="{53762614-97B3-40D2-ABFE-468F39747D53}" dt="2018-08-22T18:02:30.498" v="3512" actId="20577"/>
        <pc:sldMkLst>
          <pc:docMk/>
          <pc:sldMk cId="4206835682" sldId="478"/>
        </pc:sldMkLst>
        <pc:spChg chg="mod">
          <ac:chgData name="Juan Pedro steibel" userId="08d14709d58c96e1" providerId="LiveId" clId="{53762614-97B3-40D2-ABFE-468F39747D53}" dt="2018-08-22T18:02:17.436" v="3484" actId="20577"/>
          <ac:spMkLst>
            <pc:docMk/>
            <pc:sldMk cId="4206835682" sldId="478"/>
            <ac:spMk id="2" creationId="{A7295109-DC06-4F34-BF83-4B6DDF5DFF09}"/>
          </ac:spMkLst>
        </pc:spChg>
        <pc:spChg chg="mod">
          <ac:chgData name="Juan Pedro steibel" userId="08d14709d58c96e1" providerId="LiveId" clId="{53762614-97B3-40D2-ABFE-468F39747D53}" dt="2018-08-22T18:01:15.061" v="3335" actId="20577"/>
          <ac:spMkLst>
            <pc:docMk/>
            <pc:sldMk cId="4206835682" sldId="478"/>
            <ac:spMk id="10" creationId="{38CF5FEC-D2FD-42DB-B8E1-1835E12FE2DA}"/>
          </ac:spMkLst>
        </pc:spChg>
        <pc:spChg chg="mod">
          <ac:chgData name="Juan Pedro steibel" userId="08d14709d58c96e1" providerId="LiveId" clId="{53762614-97B3-40D2-ABFE-468F39747D53}" dt="2018-08-22T18:02:23.230" v="3496" actId="20577"/>
          <ac:spMkLst>
            <pc:docMk/>
            <pc:sldMk cId="4206835682" sldId="478"/>
            <ac:spMk id="18" creationId="{EB3A257D-ABE7-49F9-B77B-C20011658F53}"/>
          </ac:spMkLst>
        </pc:spChg>
        <pc:spChg chg="mod">
          <ac:chgData name="Juan Pedro steibel" userId="08d14709d58c96e1" providerId="LiveId" clId="{53762614-97B3-40D2-ABFE-468F39747D53}" dt="2018-08-22T18:02:30.498" v="3512" actId="20577"/>
          <ac:spMkLst>
            <pc:docMk/>
            <pc:sldMk cId="4206835682" sldId="478"/>
            <ac:spMk id="19" creationId="{CE5C716B-7517-4FDF-88CA-0A89517F9675}"/>
          </ac:spMkLst>
        </pc:spChg>
        <pc:spChg chg="mod">
          <ac:chgData name="Juan Pedro steibel" userId="08d14709d58c96e1" providerId="LiveId" clId="{53762614-97B3-40D2-ABFE-468F39747D53}" dt="2018-08-22T18:01:26.595" v="3371" actId="20577"/>
          <ac:spMkLst>
            <pc:docMk/>
            <pc:sldMk cId="4206835682" sldId="478"/>
            <ac:spMk id="24" creationId="{1C8CE926-275B-4F6C-AF3A-A0E59766FC0E}"/>
          </ac:spMkLst>
        </pc:spChg>
      </pc:sldChg>
      <pc:sldChg chg="modSp">
        <pc:chgData name="Juan Pedro steibel" userId="08d14709d58c96e1" providerId="LiveId" clId="{53762614-97B3-40D2-ABFE-468F39747D53}" dt="2018-08-22T18:02:45.906" v="3565" actId="20577"/>
        <pc:sldMkLst>
          <pc:docMk/>
          <pc:sldMk cId="3563920729" sldId="479"/>
        </pc:sldMkLst>
        <pc:spChg chg="mod">
          <ac:chgData name="Juan Pedro steibel" userId="08d14709d58c96e1" providerId="LiveId" clId="{53762614-97B3-40D2-ABFE-468F39747D53}" dt="2018-08-22T18:02:45.906" v="3565" actId="20577"/>
          <ac:spMkLst>
            <pc:docMk/>
            <pc:sldMk cId="3563920729" sldId="479"/>
            <ac:spMk id="2" creationId="{3B94218A-DC1B-4612-BC89-A3FD35A5DCAC}"/>
          </ac:spMkLst>
        </pc:spChg>
      </pc:sldChg>
      <pc:sldChg chg="modSp">
        <pc:chgData name="Juan Pedro steibel" userId="08d14709d58c96e1" providerId="LiveId" clId="{53762614-97B3-40D2-ABFE-468F39747D53}" dt="2018-08-22T18:03:11.412" v="3610" actId="20577"/>
        <pc:sldMkLst>
          <pc:docMk/>
          <pc:sldMk cId="2630558095" sldId="480"/>
        </pc:sldMkLst>
        <pc:spChg chg="mod">
          <ac:chgData name="Juan Pedro steibel" userId="08d14709d58c96e1" providerId="LiveId" clId="{53762614-97B3-40D2-ABFE-468F39747D53}" dt="2018-08-22T18:03:11.412" v="3610" actId="20577"/>
          <ac:spMkLst>
            <pc:docMk/>
            <pc:sldMk cId="2630558095" sldId="480"/>
            <ac:spMk id="2" creationId="{87DA225B-1F2E-4C13-AFA3-F8AABC37BBAF}"/>
          </ac:spMkLst>
        </pc:spChg>
      </pc:sldChg>
      <pc:sldChg chg="modSp">
        <pc:chgData name="Juan Pedro steibel" userId="08d14709d58c96e1" providerId="LiveId" clId="{53762614-97B3-40D2-ABFE-468F39747D53}" dt="2018-08-22T18:03:56.978" v="3717" actId="20577"/>
        <pc:sldMkLst>
          <pc:docMk/>
          <pc:sldMk cId="2814479081" sldId="481"/>
        </pc:sldMkLst>
        <pc:spChg chg="mod">
          <ac:chgData name="Juan Pedro steibel" userId="08d14709d58c96e1" providerId="LiveId" clId="{53762614-97B3-40D2-ABFE-468F39747D53}" dt="2018-08-22T18:03:56.978" v="3717" actId="20577"/>
          <ac:spMkLst>
            <pc:docMk/>
            <pc:sldMk cId="2814479081" sldId="481"/>
            <ac:spMk id="2" creationId="{A73E3F85-12CF-440E-9AC9-838704304762}"/>
          </ac:spMkLst>
        </pc:spChg>
      </pc:sldChg>
      <pc:sldChg chg="addSp delSp modSp">
        <pc:chgData name="Juan Pedro steibel" userId="08d14709d58c96e1" providerId="LiveId" clId="{53762614-97B3-40D2-ABFE-468F39747D53}" dt="2018-08-22T18:04:16.294" v="3761" actId="20577"/>
        <pc:sldMkLst>
          <pc:docMk/>
          <pc:sldMk cId="1232424215" sldId="482"/>
        </pc:sldMkLst>
        <pc:spChg chg="del">
          <ac:chgData name="Juan Pedro steibel" userId="08d14709d58c96e1" providerId="LiveId" clId="{53762614-97B3-40D2-ABFE-468F39747D53}" dt="2018-08-22T18:04:03.133" v="3718" actId="478"/>
          <ac:spMkLst>
            <pc:docMk/>
            <pc:sldMk cId="1232424215" sldId="482"/>
            <ac:spMk id="2" creationId="{A73E3F85-12CF-440E-9AC9-838704304762}"/>
          </ac:spMkLst>
        </pc:spChg>
        <pc:spChg chg="add del mod">
          <ac:chgData name="Juan Pedro steibel" userId="08d14709d58c96e1" providerId="LiveId" clId="{53762614-97B3-40D2-ABFE-468F39747D53}" dt="2018-08-22T18:04:07.850" v="3721" actId="478"/>
          <ac:spMkLst>
            <pc:docMk/>
            <pc:sldMk cId="1232424215" sldId="482"/>
            <ac:spMk id="8" creationId="{95095657-9F2B-4CC4-8CF0-3693C9E2003B}"/>
          </ac:spMkLst>
        </pc:spChg>
        <pc:spChg chg="add mod">
          <ac:chgData name="Juan Pedro steibel" userId="08d14709d58c96e1" providerId="LiveId" clId="{53762614-97B3-40D2-ABFE-468F39747D53}" dt="2018-08-22T18:04:16.294" v="3761" actId="20577"/>
          <ac:spMkLst>
            <pc:docMk/>
            <pc:sldMk cId="1232424215" sldId="482"/>
            <ac:spMk id="19" creationId="{C94773EA-D682-4B30-9A3D-25D02834AC66}"/>
          </ac:spMkLst>
        </pc:spChg>
      </pc:sldChg>
      <pc:sldChg chg="modSp">
        <pc:chgData name="Juan Pedro steibel" userId="08d14709d58c96e1" providerId="LiveId" clId="{53762614-97B3-40D2-ABFE-468F39747D53}" dt="2018-08-22T18:10:11.875" v="4013" actId="20577"/>
        <pc:sldMkLst>
          <pc:docMk/>
          <pc:sldMk cId="3724504566" sldId="483"/>
        </pc:sldMkLst>
        <pc:spChg chg="mod">
          <ac:chgData name="Juan Pedro steibel" userId="08d14709d58c96e1" providerId="LiveId" clId="{53762614-97B3-40D2-ABFE-468F39747D53}" dt="2018-08-22T18:04:28.595" v="3808" actId="20577"/>
          <ac:spMkLst>
            <pc:docMk/>
            <pc:sldMk cId="3724504566" sldId="483"/>
            <ac:spMk id="2" creationId="{54CB6AC3-DD63-43A4-A4F2-DC028C10AEC5}"/>
          </ac:spMkLst>
        </pc:spChg>
        <pc:spChg chg="mod">
          <ac:chgData name="Juan Pedro steibel" userId="08d14709d58c96e1" providerId="LiveId" clId="{53762614-97B3-40D2-ABFE-468F39747D53}" dt="2018-08-22T18:10:11.875" v="4013" actId="20577"/>
          <ac:spMkLst>
            <pc:docMk/>
            <pc:sldMk cId="3724504566" sldId="483"/>
            <ac:spMk id="3" creationId="{47F7FDBD-0AAA-425E-9B71-FF67F0F864A4}"/>
          </ac:spMkLst>
        </pc:spChg>
      </pc:sldChg>
      <pc:sldChg chg="modSp">
        <pc:chgData name="Juan Pedro steibel" userId="08d14709d58c96e1" providerId="LiveId" clId="{53762614-97B3-40D2-ABFE-468F39747D53}" dt="2018-08-22T18:13:09.682" v="4569" actId="20577"/>
        <pc:sldMkLst>
          <pc:docMk/>
          <pc:sldMk cId="3397180417" sldId="487"/>
        </pc:sldMkLst>
        <pc:spChg chg="mod">
          <ac:chgData name="Juan Pedro steibel" userId="08d14709d58c96e1" providerId="LiveId" clId="{53762614-97B3-40D2-ABFE-468F39747D53}" dt="2018-08-22T18:10:44.160" v="4028" actId="20577"/>
          <ac:spMkLst>
            <pc:docMk/>
            <pc:sldMk cId="3397180417" sldId="487"/>
            <ac:spMk id="2" creationId="{0EEAFF5A-2C24-4C18-AC8F-2302294B150E}"/>
          </ac:spMkLst>
        </pc:spChg>
        <pc:spChg chg="mod">
          <ac:chgData name="Juan Pedro steibel" userId="08d14709d58c96e1" providerId="LiveId" clId="{53762614-97B3-40D2-ABFE-468F39747D53}" dt="2018-08-22T18:13:09.682" v="4569" actId="20577"/>
          <ac:spMkLst>
            <pc:docMk/>
            <pc:sldMk cId="3397180417" sldId="487"/>
            <ac:spMk id="3" creationId="{E93B7359-3210-4BF5-8904-55BD47C845B8}"/>
          </ac:spMkLst>
        </pc:spChg>
      </pc:sldChg>
      <pc:sldChg chg="addSp delSp modSp add">
        <pc:chgData name="Juan Pedro steibel" userId="08d14709d58c96e1" providerId="LiveId" clId="{53762614-97B3-40D2-ABFE-468F39747D53}" dt="2018-08-22T18:15:47.315" v="4666" actId="1076"/>
        <pc:sldMkLst>
          <pc:docMk/>
          <pc:sldMk cId="3872517261" sldId="490"/>
        </pc:sldMkLst>
        <pc:spChg chg="mod">
          <ac:chgData name="Juan Pedro steibel" userId="08d14709d58c96e1" providerId="LiveId" clId="{53762614-97B3-40D2-ABFE-468F39747D53}" dt="2018-08-22T18:15:47.315" v="4666" actId="1076"/>
          <ac:spMkLst>
            <pc:docMk/>
            <pc:sldMk cId="3872517261" sldId="490"/>
            <ac:spMk id="2" creationId="{47547C19-9FF0-424D-BDD9-60C5DB07E8AE}"/>
          </ac:spMkLst>
        </pc:spChg>
        <pc:spChg chg="del">
          <ac:chgData name="Juan Pedro steibel" userId="08d14709d58c96e1" providerId="LiveId" clId="{53762614-97B3-40D2-ABFE-468F39747D53}" dt="2018-08-22T18:15:04.231" v="4662"/>
          <ac:spMkLst>
            <pc:docMk/>
            <pc:sldMk cId="3872517261" sldId="490"/>
            <ac:spMk id="3" creationId="{A041B521-AF81-4D35-A5C2-CBC517956103}"/>
          </ac:spMkLst>
        </pc:spChg>
        <pc:spChg chg="del">
          <ac:chgData name="Juan Pedro steibel" userId="08d14709d58c96e1" providerId="LiveId" clId="{53762614-97B3-40D2-ABFE-468F39747D53}" dt="2018-08-22T18:15:04.231" v="4662"/>
          <ac:spMkLst>
            <pc:docMk/>
            <pc:sldMk cId="3872517261" sldId="490"/>
            <ac:spMk id="5" creationId="{1717EDA2-5771-4C70-8E98-CD468A24C832}"/>
          </ac:spMkLst>
        </pc:spChg>
        <pc:spChg chg="add del mod">
          <ac:chgData name="Juan Pedro steibel" userId="08d14709d58c96e1" providerId="LiveId" clId="{53762614-97B3-40D2-ABFE-468F39747D53}" dt="2018-08-22T18:15:07.370" v="4663" actId="478"/>
          <ac:spMkLst>
            <pc:docMk/>
            <pc:sldMk cId="3872517261" sldId="490"/>
            <ac:spMk id="6" creationId="{3F7FFEEA-AA30-46F1-ABDA-10100DA1725F}"/>
          </ac:spMkLst>
        </pc:spChg>
        <pc:picChg chg="add mod">
          <ac:chgData name="Juan Pedro steibel" userId="08d14709d58c96e1" providerId="LiveId" clId="{53762614-97B3-40D2-ABFE-468F39747D53}" dt="2018-08-22T18:15:43.743" v="4665" actId="1076"/>
          <ac:picMkLst>
            <pc:docMk/>
            <pc:sldMk cId="3872517261" sldId="490"/>
            <ac:picMk id="8" creationId="{AA283B9C-8C00-44A0-B1B1-EA8B8FD5CDD7}"/>
          </ac:picMkLst>
        </pc:picChg>
      </pc:sldChg>
      <pc:sldChg chg="addSp delSp modSp add">
        <pc:chgData name="Juan Pedro steibel" userId="08d14709d58c96e1" providerId="LiveId" clId="{53762614-97B3-40D2-ABFE-468F39747D53}" dt="2018-08-22T18:21:43.614" v="4944" actId="20577"/>
        <pc:sldMkLst>
          <pc:docMk/>
          <pc:sldMk cId="678941677" sldId="491"/>
        </pc:sldMkLst>
        <pc:spChg chg="mod">
          <ac:chgData name="Juan Pedro steibel" userId="08d14709d58c96e1" providerId="LiveId" clId="{53762614-97B3-40D2-ABFE-468F39747D53}" dt="2018-08-22T18:21:43.614" v="4944" actId="20577"/>
          <ac:spMkLst>
            <pc:docMk/>
            <pc:sldMk cId="678941677" sldId="491"/>
            <ac:spMk id="2" creationId="{1689FB84-4EFB-4C94-99CF-4B8C00F125F6}"/>
          </ac:spMkLst>
        </pc:spChg>
        <pc:spChg chg="del">
          <ac:chgData name="Juan Pedro steibel" userId="08d14709d58c96e1" providerId="LiveId" clId="{53762614-97B3-40D2-ABFE-468F39747D53}" dt="2018-08-22T18:16:08.250" v="4704" actId="478"/>
          <ac:spMkLst>
            <pc:docMk/>
            <pc:sldMk cId="678941677" sldId="491"/>
            <ac:spMk id="3" creationId="{71567590-DD51-4660-B5E8-FE65FB6C9451}"/>
          </ac:spMkLst>
        </pc:spChg>
        <pc:picChg chg="add mod">
          <ac:chgData name="Juan Pedro steibel" userId="08d14709d58c96e1" providerId="LiveId" clId="{53762614-97B3-40D2-ABFE-468F39747D53}" dt="2018-08-22T18:20:39.243" v="4741" actId="1076"/>
          <ac:picMkLst>
            <pc:docMk/>
            <pc:sldMk cId="678941677" sldId="491"/>
            <ac:picMk id="6" creationId="{83371D38-02BA-49AC-A384-51C43A432D44}"/>
          </ac:picMkLst>
        </pc:picChg>
        <pc:picChg chg="add mod ord">
          <ac:chgData name="Juan Pedro steibel" userId="08d14709d58c96e1" providerId="LiveId" clId="{53762614-97B3-40D2-ABFE-468F39747D53}" dt="2018-08-22T18:20:34.587" v="4740" actId="1076"/>
          <ac:picMkLst>
            <pc:docMk/>
            <pc:sldMk cId="678941677" sldId="491"/>
            <ac:picMk id="8" creationId="{58259087-2365-440B-9AA2-C4BCF7D79265}"/>
          </ac:picMkLst>
        </pc:picChg>
        <pc:picChg chg="add mod">
          <ac:chgData name="Juan Pedro steibel" userId="08d14709d58c96e1" providerId="LiveId" clId="{53762614-97B3-40D2-ABFE-468F39747D53}" dt="2018-08-22T18:20:34.587" v="4740" actId="1076"/>
          <ac:picMkLst>
            <pc:docMk/>
            <pc:sldMk cId="678941677" sldId="491"/>
            <ac:picMk id="10" creationId="{0A6CD88C-D6B1-438C-ACB4-169DF63D6160}"/>
          </ac:picMkLst>
        </pc:picChg>
        <pc:picChg chg="add mod">
          <ac:chgData name="Juan Pedro steibel" userId="08d14709d58c96e1" providerId="LiveId" clId="{53762614-97B3-40D2-ABFE-468F39747D53}" dt="2018-08-22T18:20:34.587" v="4740" actId="1076"/>
          <ac:picMkLst>
            <pc:docMk/>
            <pc:sldMk cId="678941677" sldId="491"/>
            <ac:picMk id="12" creationId="{4A91765E-733E-4D71-BA54-897D0FFD4072}"/>
          </ac:picMkLst>
        </pc:picChg>
        <pc:picChg chg="add mod">
          <ac:chgData name="Juan Pedro steibel" userId="08d14709d58c96e1" providerId="LiveId" clId="{53762614-97B3-40D2-ABFE-468F39747D53}" dt="2018-08-22T18:20:39.243" v="4741" actId="1076"/>
          <ac:picMkLst>
            <pc:docMk/>
            <pc:sldMk cId="678941677" sldId="491"/>
            <ac:picMk id="14" creationId="{550DA3BE-EE96-4050-BA5A-24B6DBCEF4B2}"/>
          </ac:picMkLst>
        </pc:picChg>
      </pc:sldChg>
      <pc:sldChg chg="addSp delSp modSp add modAnim">
        <pc:chgData name="Juan Pedro steibel" userId="08d14709d58c96e1" providerId="LiveId" clId="{53762614-97B3-40D2-ABFE-468F39747D53}" dt="2018-08-22T18:24:25.533" v="5164"/>
        <pc:sldMkLst>
          <pc:docMk/>
          <pc:sldMk cId="1423602020" sldId="492"/>
        </pc:sldMkLst>
        <pc:spChg chg="mod">
          <ac:chgData name="Juan Pedro steibel" userId="08d14709d58c96e1" providerId="LiveId" clId="{53762614-97B3-40D2-ABFE-468F39747D53}" dt="2018-08-22T18:23:07.169" v="4982" actId="1076"/>
          <ac:spMkLst>
            <pc:docMk/>
            <pc:sldMk cId="1423602020" sldId="492"/>
            <ac:spMk id="2" creationId="{31DD0B9A-9F32-42F7-951A-002DB76FDC86}"/>
          </ac:spMkLst>
        </pc:spChg>
        <pc:spChg chg="del">
          <ac:chgData name="Juan Pedro steibel" userId="08d14709d58c96e1" providerId="LiveId" clId="{53762614-97B3-40D2-ABFE-468F39747D53}" dt="2018-08-22T18:21:57.078" v="4958" actId="478"/>
          <ac:spMkLst>
            <pc:docMk/>
            <pc:sldMk cId="1423602020" sldId="492"/>
            <ac:spMk id="3" creationId="{AE82FC71-A1B6-4DB3-9793-9BE9C7C4B2ED}"/>
          </ac:spMkLst>
        </pc:spChg>
        <pc:spChg chg="add mod">
          <ac:chgData name="Juan Pedro steibel" userId="08d14709d58c96e1" providerId="LiveId" clId="{53762614-97B3-40D2-ABFE-468F39747D53}" dt="2018-08-22T18:24:03.960" v="5151" actId="1076"/>
          <ac:spMkLst>
            <pc:docMk/>
            <pc:sldMk cId="1423602020" sldId="492"/>
            <ac:spMk id="7" creationId="{47C93215-7AE7-45DA-92E4-B8940F74AE3D}"/>
          </ac:spMkLst>
        </pc:spChg>
        <pc:spChg chg="add mod">
          <ac:chgData name="Juan Pedro steibel" userId="08d14709d58c96e1" providerId="LiveId" clId="{53762614-97B3-40D2-ABFE-468F39747D53}" dt="2018-08-22T18:24:05.924" v="5152" actId="1076"/>
          <ac:spMkLst>
            <pc:docMk/>
            <pc:sldMk cId="1423602020" sldId="492"/>
            <ac:spMk id="8" creationId="{6877E704-95A9-4480-A955-BAE489149C76}"/>
          </ac:spMkLst>
        </pc:spChg>
        <pc:spChg chg="add mod">
          <ac:chgData name="Juan Pedro steibel" userId="08d14709d58c96e1" providerId="LiveId" clId="{53762614-97B3-40D2-ABFE-468F39747D53}" dt="2018-08-22T18:24:12.530" v="5163" actId="20577"/>
          <ac:spMkLst>
            <pc:docMk/>
            <pc:sldMk cId="1423602020" sldId="492"/>
            <ac:spMk id="9" creationId="{33ED0C36-C876-45CF-80BC-FAAC726498E6}"/>
          </ac:spMkLst>
        </pc:spChg>
        <pc:picChg chg="add mod">
          <ac:chgData name="Juan Pedro steibel" userId="08d14709d58c96e1" providerId="LiveId" clId="{53762614-97B3-40D2-ABFE-468F39747D53}" dt="2018-08-22T18:24:02.284" v="5150" actId="14100"/>
          <ac:picMkLst>
            <pc:docMk/>
            <pc:sldMk cId="1423602020" sldId="492"/>
            <ac:picMk id="6" creationId="{9C1E1AF7-5D27-4651-83B3-7E8D59D31207}"/>
          </ac:picMkLst>
        </pc:picChg>
      </pc:sldChg>
      <pc:sldChg chg="addSp modSp add modAnim">
        <pc:chgData name="Juan Pedro steibel" userId="08d14709d58c96e1" providerId="LiveId" clId="{53762614-97B3-40D2-ABFE-468F39747D53}" dt="2018-08-24T16:21:07.957" v="5255" actId="1582"/>
        <pc:sldMkLst>
          <pc:docMk/>
          <pc:sldMk cId="1777359308" sldId="493"/>
        </pc:sldMkLst>
        <pc:spChg chg="mod">
          <ac:chgData name="Juan Pedro steibel" userId="08d14709d58c96e1" providerId="LiveId" clId="{53762614-97B3-40D2-ABFE-468F39747D53}" dt="2018-08-24T16:17:25.330" v="5199" actId="122"/>
          <ac:spMkLst>
            <pc:docMk/>
            <pc:sldMk cId="1777359308" sldId="493"/>
            <ac:spMk id="8" creationId="{6EDE06CD-5F5E-475E-A59F-FCAECDD33C2E}"/>
          </ac:spMkLst>
        </pc:spChg>
        <pc:spChg chg="add mod">
          <ac:chgData name="Juan Pedro steibel" userId="08d14709d58c96e1" providerId="LiveId" clId="{53762614-97B3-40D2-ABFE-468F39747D53}" dt="2018-08-24T16:20:06.412" v="5226" actId="1076"/>
          <ac:spMkLst>
            <pc:docMk/>
            <pc:sldMk cId="1777359308" sldId="493"/>
            <ac:spMk id="21" creationId="{1C31DF46-A9F8-49DD-BA4A-80C035BBABE5}"/>
          </ac:spMkLst>
        </pc:spChg>
        <pc:spChg chg="add mod">
          <ac:chgData name="Juan Pedro steibel" userId="08d14709d58c96e1" providerId="LiveId" clId="{53762614-97B3-40D2-ABFE-468F39747D53}" dt="2018-08-24T16:20:21.130" v="5245" actId="1038"/>
          <ac:spMkLst>
            <pc:docMk/>
            <pc:sldMk cId="1777359308" sldId="493"/>
            <ac:spMk id="23" creationId="{E5AB715E-5FDC-474F-B756-A8541F7F692A}"/>
          </ac:spMkLst>
        </pc:spChg>
        <pc:spChg chg="add mod">
          <ac:chgData name="Juan Pedro steibel" userId="08d14709d58c96e1" providerId="LiveId" clId="{53762614-97B3-40D2-ABFE-468F39747D53}" dt="2018-08-24T16:20:30.580" v="5252" actId="20577"/>
          <ac:spMkLst>
            <pc:docMk/>
            <pc:sldMk cId="1777359308" sldId="493"/>
            <ac:spMk id="24" creationId="{12590411-8924-4D6D-AE27-5868E89A3C18}"/>
          </ac:spMkLst>
        </pc:spChg>
        <pc:cxnChg chg="mod">
          <ac:chgData name="Juan Pedro steibel" userId="08d14709d58c96e1" providerId="LiveId" clId="{53762614-97B3-40D2-ABFE-468F39747D53}" dt="2018-08-24T16:16:46.741" v="5180" actId="20577"/>
          <ac:cxnSpMkLst>
            <pc:docMk/>
            <pc:sldMk cId="1777359308" sldId="493"/>
            <ac:cxnSpMk id="12" creationId="{C389F4A5-1E52-417C-ABF4-F530961B95EA}"/>
          </ac:cxnSpMkLst>
        </pc:cxnChg>
        <pc:cxnChg chg="mod">
          <ac:chgData name="Juan Pedro steibel" userId="08d14709d58c96e1" providerId="LiveId" clId="{53762614-97B3-40D2-ABFE-468F39747D53}" dt="2018-08-24T16:19:12.052" v="5208" actId="208"/>
          <ac:cxnSpMkLst>
            <pc:docMk/>
            <pc:sldMk cId="1777359308" sldId="493"/>
            <ac:cxnSpMk id="13" creationId="{27F31134-E2BA-4C89-B9F5-F2E9B63EFE5C}"/>
          </ac:cxnSpMkLst>
        </pc:cxnChg>
        <pc:cxnChg chg="mod">
          <ac:chgData name="Juan Pedro steibel" userId="08d14709d58c96e1" providerId="LiveId" clId="{53762614-97B3-40D2-ABFE-468F39747D53}" dt="2018-08-24T16:18:56.866" v="5207" actId="208"/>
          <ac:cxnSpMkLst>
            <pc:docMk/>
            <pc:sldMk cId="1777359308" sldId="493"/>
            <ac:cxnSpMk id="16" creationId="{54BCD7F2-1AAC-4294-B965-C2A49F69864C}"/>
          </ac:cxnSpMkLst>
        </pc:cxnChg>
        <pc:cxnChg chg="add mod">
          <ac:chgData name="Juan Pedro steibel" userId="08d14709d58c96e1" providerId="LiveId" clId="{53762614-97B3-40D2-ABFE-468F39747D53}" dt="2018-08-24T16:20:57.252" v="5254" actId="1582"/>
          <ac:cxnSpMkLst>
            <pc:docMk/>
            <pc:sldMk cId="1777359308" sldId="493"/>
            <ac:cxnSpMk id="17" creationId="{62F7D6AC-E342-4C13-8BB6-65081107A264}"/>
          </ac:cxnSpMkLst>
        </pc:cxnChg>
        <pc:cxnChg chg="mod">
          <ac:chgData name="Juan Pedro steibel" userId="08d14709d58c96e1" providerId="LiveId" clId="{53762614-97B3-40D2-ABFE-468F39747D53}" dt="2018-08-24T16:18:56.866" v="5207" actId="208"/>
          <ac:cxnSpMkLst>
            <pc:docMk/>
            <pc:sldMk cId="1777359308" sldId="493"/>
            <ac:cxnSpMk id="19" creationId="{9CAAEDB5-03EB-4AED-A0E2-AF66F2F01764}"/>
          </ac:cxnSpMkLst>
        </pc:cxnChg>
        <pc:cxnChg chg="add mod">
          <ac:chgData name="Juan Pedro steibel" userId="08d14709d58c96e1" providerId="LiveId" clId="{53762614-97B3-40D2-ABFE-468F39747D53}" dt="2018-08-24T16:21:07.957" v="5255" actId="1582"/>
          <ac:cxnSpMkLst>
            <pc:docMk/>
            <pc:sldMk cId="1777359308" sldId="493"/>
            <ac:cxnSpMk id="20" creationId="{75622D73-D3A3-4A19-B66F-684E799F725D}"/>
          </ac:cxnSpMkLst>
        </pc:cxnChg>
        <pc:cxnChg chg="mod">
          <ac:chgData name="Juan Pedro steibel" userId="08d14709d58c96e1" providerId="LiveId" clId="{53762614-97B3-40D2-ABFE-468F39747D53}" dt="2018-08-24T16:18:56.866" v="5207" actId="208"/>
          <ac:cxnSpMkLst>
            <pc:docMk/>
            <pc:sldMk cId="1777359308" sldId="493"/>
            <ac:cxnSpMk id="22" creationId="{D7091D9F-2FEF-4472-965A-3A6858A8B36B}"/>
          </ac:cxnSpMkLst>
        </pc:cxnChg>
      </pc:sldChg>
      <pc:sldChg chg="add">
        <pc:chgData name="Juan Pedro steibel" userId="08d14709d58c96e1" providerId="LiveId" clId="{53762614-97B3-40D2-ABFE-468F39747D53}" dt="2018-08-24T16:39:55.003" v="5748"/>
        <pc:sldMkLst>
          <pc:docMk/>
          <pc:sldMk cId="1017328080" sldId="494"/>
        </pc:sldMkLst>
      </pc:sldChg>
    </pc:docChg>
  </pc:docChgLst>
  <pc:docChgLst>
    <pc:chgData name="Juan Pedro steibel" userId="08d14709d58c96e1" providerId="LiveId" clId="{71118CA0-0C35-4631-9003-A7A4E768C848}"/>
    <pc:docChg chg="custSel addSld delSld modSld">
      <pc:chgData name="Juan Pedro steibel" userId="08d14709d58c96e1" providerId="LiveId" clId="{71118CA0-0C35-4631-9003-A7A4E768C848}" dt="2018-08-28T19:36:21.831" v="490" actId="20577"/>
      <pc:docMkLst>
        <pc:docMk/>
      </pc:docMkLst>
      <pc:sldChg chg="del">
        <pc:chgData name="Juan Pedro steibel" userId="08d14709d58c96e1" providerId="LiveId" clId="{71118CA0-0C35-4631-9003-A7A4E768C848}" dt="2018-08-28T12:21:06.607" v="61" actId="2696"/>
        <pc:sldMkLst>
          <pc:docMk/>
          <pc:sldMk cId="1211457012" sldId="441"/>
        </pc:sldMkLst>
      </pc:sldChg>
      <pc:sldChg chg="modSp">
        <pc:chgData name="Juan Pedro steibel" userId="08d14709d58c96e1" providerId="LiveId" clId="{71118CA0-0C35-4631-9003-A7A4E768C848}" dt="2018-08-28T12:15:48.668" v="54" actId="313"/>
        <pc:sldMkLst>
          <pc:docMk/>
          <pc:sldMk cId="3296091506" sldId="442"/>
        </pc:sldMkLst>
        <pc:spChg chg="mod">
          <ac:chgData name="Juan Pedro steibel" userId="08d14709d58c96e1" providerId="LiveId" clId="{71118CA0-0C35-4631-9003-A7A4E768C848}" dt="2018-08-28T12:15:48.668" v="54" actId="313"/>
          <ac:spMkLst>
            <pc:docMk/>
            <pc:sldMk cId="3296091506" sldId="442"/>
            <ac:spMk id="3" creationId="{00000000-0000-0000-0000-000000000000}"/>
          </ac:spMkLst>
        </pc:spChg>
      </pc:sldChg>
      <pc:sldChg chg="modSp">
        <pc:chgData name="Juan Pedro steibel" userId="08d14709d58c96e1" providerId="LiveId" clId="{71118CA0-0C35-4631-9003-A7A4E768C848}" dt="2018-08-24T23:47:05.132" v="9" actId="1036"/>
        <pc:sldMkLst>
          <pc:docMk/>
          <pc:sldMk cId="1838423329" sldId="451"/>
        </pc:sldMkLst>
        <pc:spChg chg="mod">
          <ac:chgData name="Juan Pedro steibel" userId="08d14709d58c96e1" providerId="LiveId" clId="{71118CA0-0C35-4631-9003-A7A4E768C848}" dt="2018-08-24T23:47:05.132" v="9" actId="1036"/>
          <ac:spMkLst>
            <pc:docMk/>
            <pc:sldMk cId="1838423329" sldId="451"/>
            <ac:spMk id="3" creationId="{00000000-0000-0000-0000-000000000000}"/>
          </ac:spMkLst>
        </pc:spChg>
      </pc:sldChg>
      <pc:sldChg chg="modSp">
        <pc:chgData name="Juan Pedro steibel" userId="08d14709d58c96e1" providerId="LiveId" clId="{71118CA0-0C35-4631-9003-A7A4E768C848}" dt="2018-08-28T12:16:34.669" v="55" actId="790"/>
        <pc:sldMkLst>
          <pc:docMk/>
          <pc:sldMk cId="3285306091" sldId="465"/>
        </pc:sldMkLst>
        <pc:spChg chg="mod">
          <ac:chgData name="Juan Pedro steibel" userId="08d14709d58c96e1" providerId="LiveId" clId="{71118CA0-0C35-4631-9003-A7A4E768C848}" dt="2018-08-28T12:16:34.669" v="55" actId="790"/>
          <ac:spMkLst>
            <pc:docMk/>
            <pc:sldMk cId="3285306091" sldId="465"/>
            <ac:spMk id="2" creationId="{08AF40A8-6E5B-4632-86CF-3BBDC5E44C03}"/>
          </ac:spMkLst>
        </pc:spChg>
      </pc:sldChg>
      <pc:sldChg chg="del modTransition">
        <pc:chgData name="Juan Pedro steibel" userId="08d14709d58c96e1" providerId="LiveId" clId="{71118CA0-0C35-4631-9003-A7A4E768C848}" dt="2018-08-28T12:21:01.778" v="60" actId="2696"/>
        <pc:sldMkLst>
          <pc:docMk/>
          <pc:sldMk cId="3860934876" sldId="468"/>
        </pc:sldMkLst>
      </pc:sldChg>
      <pc:sldChg chg="del">
        <pc:chgData name="Juan Pedro steibel" userId="08d14709d58c96e1" providerId="LiveId" clId="{71118CA0-0C35-4631-9003-A7A4E768C848}" dt="2018-08-28T12:20:14.866" v="58" actId="2696"/>
        <pc:sldMkLst>
          <pc:docMk/>
          <pc:sldMk cId="2521034910" sldId="471"/>
        </pc:sldMkLst>
      </pc:sldChg>
      <pc:sldChg chg="del">
        <pc:chgData name="Juan Pedro steibel" userId="08d14709d58c96e1" providerId="LiveId" clId="{71118CA0-0C35-4631-9003-A7A4E768C848}" dt="2018-08-28T12:20:33.572" v="59" actId="2696"/>
        <pc:sldMkLst>
          <pc:docMk/>
          <pc:sldMk cId="3999164466" sldId="472"/>
        </pc:sldMkLst>
      </pc:sldChg>
      <pc:sldChg chg="del">
        <pc:chgData name="Juan Pedro steibel" userId="08d14709d58c96e1" providerId="LiveId" clId="{71118CA0-0C35-4631-9003-A7A4E768C848}" dt="2018-08-28T12:20:06.185" v="57" actId="2696"/>
        <pc:sldMkLst>
          <pc:docMk/>
          <pc:sldMk cId="1423901806" sldId="475"/>
        </pc:sldMkLst>
      </pc:sldChg>
      <pc:sldChg chg="del">
        <pc:chgData name="Juan Pedro steibel" userId="08d14709d58c96e1" providerId="LiveId" clId="{71118CA0-0C35-4631-9003-A7A4E768C848}" dt="2018-08-28T12:20:00.665" v="56" actId="2696"/>
        <pc:sldMkLst>
          <pc:docMk/>
          <pc:sldMk cId="1262865706" sldId="484"/>
        </pc:sldMkLst>
      </pc:sldChg>
      <pc:sldChg chg="del">
        <pc:chgData name="Juan Pedro steibel" userId="08d14709d58c96e1" providerId="LiveId" clId="{71118CA0-0C35-4631-9003-A7A4E768C848}" dt="2018-08-28T12:15:01.072" v="52" actId="2696"/>
        <pc:sldMkLst>
          <pc:docMk/>
          <pc:sldMk cId="1325906850" sldId="488"/>
        </pc:sldMkLst>
      </pc:sldChg>
      <pc:sldChg chg="del">
        <pc:chgData name="Juan Pedro steibel" userId="08d14709d58c96e1" providerId="LiveId" clId="{71118CA0-0C35-4631-9003-A7A4E768C848}" dt="2018-08-28T12:15:01.859" v="53" actId="2696"/>
        <pc:sldMkLst>
          <pc:docMk/>
          <pc:sldMk cId="1429510276" sldId="489"/>
        </pc:sldMkLst>
      </pc:sldChg>
      <pc:sldChg chg="modSp">
        <pc:chgData name="Juan Pedro steibel" userId="08d14709d58c96e1" providerId="LiveId" clId="{71118CA0-0C35-4631-9003-A7A4E768C848}" dt="2018-08-24T23:47:43.052" v="50" actId="20577"/>
        <pc:sldMkLst>
          <pc:docMk/>
          <pc:sldMk cId="1777359308" sldId="493"/>
        </pc:sldMkLst>
        <pc:spChg chg="mod">
          <ac:chgData name="Juan Pedro steibel" userId="08d14709d58c96e1" providerId="LiveId" clId="{71118CA0-0C35-4631-9003-A7A4E768C848}" dt="2018-08-24T23:47:43.052" v="50" actId="20577"/>
          <ac:spMkLst>
            <pc:docMk/>
            <pc:sldMk cId="1777359308" sldId="493"/>
            <ac:spMk id="2" creationId="{F4E21C0A-6128-4671-932E-F3231ED59642}"/>
          </ac:spMkLst>
        </pc:spChg>
      </pc:sldChg>
      <pc:sldChg chg="modSp add">
        <pc:chgData name="Juan Pedro steibel" userId="08d14709d58c96e1" providerId="LiveId" clId="{71118CA0-0C35-4631-9003-A7A4E768C848}" dt="2018-08-28T19:36:21.831" v="490" actId="20577"/>
        <pc:sldMkLst>
          <pc:docMk/>
          <pc:sldMk cId="1109947056" sldId="495"/>
        </pc:sldMkLst>
        <pc:spChg chg="mod">
          <ac:chgData name="Juan Pedro steibel" userId="08d14709d58c96e1" providerId="LiveId" clId="{71118CA0-0C35-4631-9003-A7A4E768C848}" dt="2018-08-28T19:31:36.793" v="114" actId="27636"/>
          <ac:spMkLst>
            <pc:docMk/>
            <pc:sldMk cId="1109947056" sldId="495"/>
            <ac:spMk id="2" creationId="{D51A5438-1046-46B4-8AC9-3D24C7DB7EAA}"/>
          </ac:spMkLst>
        </pc:spChg>
        <pc:spChg chg="mod">
          <ac:chgData name="Juan Pedro steibel" userId="08d14709d58c96e1" providerId="LiveId" clId="{71118CA0-0C35-4631-9003-A7A4E768C848}" dt="2018-08-28T19:36:21.831" v="490" actId="20577"/>
          <ac:spMkLst>
            <pc:docMk/>
            <pc:sldMk cId="1109947056" sldId="495"/>
            <ac:spMk id="3" creationId="{55D65B82-6823-404F-A1E7-8262ACED3F82}"/>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4CE24F-067B-A746-9082-F750610ECEC2}" type="slidenum">
              <a:rPr lang="en-US" smtClean="0"/>
              <a:t>‹#›</a:t>
            </a:fld>
            <a:endParaRPr lang="en-US"/>
          </a:p>
        </p:txBody>
      </p:sp>
    </p:spTree>
    <p:extLst>
      <p:ext uri="{BB962C8B-B14F-4D97-AF65-F5344CB8AC3E}">
        <p14:creationId xmlns:p14="http://schemas.microsoft.com/office/powerpoint/2010/main" val="1502695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49874D84-5AF8-4FE2-A047-EEBEB4520750}"/>
              </a:ext>
            </a:extLst>
          </p:cNvPr>
          <p:cNvSpPr>
            <a:spLocks noGrp="1" noRot="1" noChangeAspect="1" noTextEdit="1"/>
          </p:cNvSpPr>
          <p:nvPr>
            <p:ph type="sldImg"/>
          </p:nvPr>
        </p:nvSpPr>
        <p:spPr>
          <a:ln>
            <a:solidFill>
              <a:srgbClr val="000000"/>
            </a:solidFill>
            <a:miter lim="800000"/>
            <a:headEnd/>
            <a:tailEnd/>
          </a:ln>
        </p:spPr>
      </p:sp>
      <p:sp>
        <p:nvSpPr>
          <p:cNvPr id="7171" name="Notes Placeholder 2">
            <a:extLst>
              <a:ext uri="{FF2B5EF4-FFF2-40B4-BE49-F238E27FC236}">
                <a16:creationId xmlns:a16="http://schemas.microsoft.com/office/drawing/2014/main" id="{65CA1947-8835-4C14-A7B8-5DADDE87F4C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Calibri" panose="020F0502020204030204" pitchFamily="34" charset="0"/>
              </a:rPr>
              <a:t>With that I would like to acknowledge the Michigan State Department of Animal Science, the National Swine Registry and the National Institute of Food and Agriculture for funding and supporting this research. I would further like to thank my advisor Dr. Steibel and my co-authors in this project for their input and support. </a:t>
            </a:r>
          </a:p>
          <a:p>
            <a:pPr eaLnBrk="1" hangingPunct="1">
              <a:spcBef>
                <a:spcPct val="0"/>
              </a:spcBef>
            </a:pPr>
            <a:endParaRPr lang="en-US" altLang="en-US">
              <a:latin typeface="Calibri" panose="020F0502020204030204" pitchFamily="34" charset="0"/>
            </a:endParaRPr>
          </a:p>
        </p:txBody>
      </p:sp>
      <p:sp>
        <p:nvSpPr>
          <p:cNvPr id="7172" name="Slide Number Placeholder 3">
            <a:extLst>
              <a:ext uri="{FF2B5EF4-FFF2-40B4-BE49-F238E27FC236}">
                <a16:creationId xmlns:a16="http://schemas.microsoft.com/office/drawing/2014/main" id="{4BE6AC9E-A4C7-4B38-8588-AAC39E945C82}"/>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1" hangingPunct="1">
              <a:buClr>
                <a:srgbClr val="000000"/>
              </a:buClr>
              <a:buSzPct val="100000"/>
              <a:buFont typeface="Times New Roman" panose="02020603050405020304" pitchFamily="18" charset="0"/>
              <a:buNone/>
            </a:pPr>
            <a:fld id="{FE137996-444B-453C-98E0-6361783374AD}" type="slidenum">
              <a:rPr lang="en-US" altLang="en-US" sz="1200">
                <a:solidFill>
                  <a:schemeClr val="tx1"/>
                </a:solidFill>
              </a:rPr>
              <a:pPr algn="r" eaLnBrk="1" hangingPunct="1">
                <a:buClr>
                  <a:srgbClr val="000000"/>
                </a:buClr>
                <a:buSzPct val="100000"/>
                <a:buFont typeface="Times New Roman" panose="02020603050405020304" pitchFamily="18" charset="0"/>
                <a:buNone/>
              </a:pPr>
              <a:t>2</a:t>
            </a:fld>
            <a:endParaRPr lang="en-US" altLang="en-US" sz="1200">
              <a:solidFill>
                <a:schemeClr val="tx1"/>
              </a:solidFill>
            </a:endParaRPr>
          </a:p>
        </p:txBody>
      </p:sp>
    </p:spTree>
    <p:extLst>
      <p:ext uri="{BB962C8B-B14F-4D97-AF65-F5344CB8AC3E}">
        <p14:creationId xmlns:p14="http://schemas.microsoft.com/office/powerpoint/2010/main" val="2440447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social breeding value is a type of indirect genetic effect. All of you are familiar with direct genetic  effects, where the phenotype of an individual is assumed to be the result of the genetic make up of the individual expressed in a certain environment.</a:t>
            </a:r>
          </a:p>
          <a:p>
            <a:endParaRPr lang="en-US" dirty="0"/>
          </a:p>
          <a:p>
            <a:r>
              <a:rPr lang="en-US" dirty="0"/>
              <a:t>An indirect social genetic effect pertains to the effects of the genetic makeup of an individual on the expressed phenotypes of its social group mates. Of course, the phenotype of the individual in the social group are the result of their own genotype, plus the environment where that genotype is expressed, but also is affected by the genotype of the group mate. Estimation of those effects are social breeding values</a:t>
            </a:r>
          </a:p>
          <a:p>
            <a:endParaRPr lang="en-US" dirty="0"/>
          </a:p>
          <a:p>
            <a:r>
              <a:rPr lang="en-US" dirty="0"/>
              <a:t>Observe also that what is consider an environmental effect (pen for instance), direct genetic effect (familial groups) and social genetic effects (co-housed familiar groups) can be partially confounded to the point that they can’t be separated using a statistical model</a:t>
            </a:r>
          </a:p>
        </p:txBody>
      </p:sp>
      <p:sp>
        <p:nvSpPr>
          <p:cNvPr id="4" name="Slide Number Placeholder 3"/>
          <p:cNvSpPr>
            <a:spLocks noGrp="1"/>
          </p:cNvSpPr>
          <p:nvPr>
            <p:ph type="sldNum" idx="10"/>
          </p:nvPr>
        </p:nvSpPr>
        <p:spPr/>
        <p:txBody>
          <a:bodyPr/>
          <a:lstStyle/>
          <a:p>
            <a:pPr>
              <a:defRPr/>
            </a:pPr>
            <a:fld id="{3BEBD4BE-F353-4EC1-9EEC-DAF8813AFCE8}" type="slidenum">
              <a:rPr lang="en-US" altLang="en-US" smtClean="0"/>
              <a:pPr>
                <a:defRPr/>
              </a:pPr>
              <a:t>16</a:t>
            </a:fld>
            <a:endParaRPr lang="en-US" altLang="en-US"/>
          </a:p>
        </p:txBody>
      </p:sp>
    </p:spTree>
    <p:extLst>
      <p:ext uri="{BB962C8B-B14F-4D97-AF65-F5344CB8AC3E}">
        <p14:creationId xmlns:p14="http://schemas.microsoft.com/office/powerpoint/2010/main" val="2568991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now, in this model we want to estimate also the indirect genetic effect. A social effect.</a:t>
            </a:r>
          </a:p>
          <a:p>
            <a:r>
              <a:rPr lang="en-US" dirty="0"/>
              <a:t>For that we need to expand the model adding this term, here. Observe how is the incidence matrix that links phenotypes to social effects.</a:t>
            </a:r>
          </a:p>
          <a:p>
            <a:r>
              <a:rPr lang="en-US" dirty="0"/>
              <a:t>For the observed phenotype of the production trait in animal 1, the corresponding row of the incidence matrix of the social effects has all zeros, except for animals 2,3,4 that are in the same social group of animal one. For animal (row) 8, the 1s  correspond to columns (animals) 5,6,7. And so on.</a:t>
            </a:r>
          </a:p>
          <a:p>
            <a:endParaRPr lang="en-US" dirty="0"/>
          </a:p>
          <a:p>
            <a:r>
              <a:rPr lang="en-US" dirty="0"/>
              <a:t>Well. Depending on the type of relationships between animals, this social genetic effect may not be estimable, because it may be confounded with the pen effect. One social group in one pen.</a:t>
            </a:r>
          </a:p>
        </p:txBody>
      </p:sp>
      <p:sp>
        <p:nvSpPr>
          <p:cNvPr id="4" name="Slide Number Placeholder 3"/>
          <p:cNvSpPr>
            <a:spLocks noGrp="1"/>
          </p:cNvSpPr>
          <p:nvPr>
            <p:ph type="sldNum" idx="10"/>
          </p:nvPr>
        </p:nvSpPr>
        <p:spPr/>
        <p:txBody>
          <a:bodyPr/>
          <a:lstStyle/>
          <a:p>
            <a:pPr>
              <a:defRPr/>
            </a:pPr>
            <a:fld id="{3BEBD4BE-F353-4EC1-9EEC-DAF8813AFCE8}" type="slidenum">
              <a:rPr lang="en-US" altLang="en-US" smtClean="0"/>
              <a:pPr>
                <a:defRPr/>
              </a:pPr>
              <a:t>17</a:t>
            </a:fld>
            <a:endParaRPr lang="en-US" altLang="en-US"/>
          </a:p>
        </p:txBody>
      </p:sp>
    </p:spTree>
    <p:extLst>
      <p:ext uri="{BB962C8B-B14F-4D97-AF65-F5344CB8AC3E}">
        <p14:creationId xmlns:p14="http://schemas.microsoft.com/office/powerpoint/2010/main" val="1616393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can do much better than that if we incorporate behavioral observations.</a:t>
            </a:r>
          </a:p>
          <a:p>
            <a:endParaRPr lang="en-US" dirty="0"/>
          </a:p>
          <a:p>
            <a:r>
              <a:rPr lang="en-US" dirty="0"/>
              <a:t>Suppose we can quantify pairwise interaction between all pairs of individuals in the social group. In this case we have seconds engaged in aggressive interactions (reciprocal fights, attacks, </a:t>
            </a:r>
            <a:r>
              <a:rPr lang="en-US" dirty="0" err="1"/>
              <a:t>etc</a:t>
            </a:r>
            <a:r>
              <a:rPr lang="en-US" dirty="0"/>
              <a:t>) by each pair of individuals in a 24 hour period immediately post mixing. This matrix is much more informative than a matrix with 1 and 0, because it quantifies the intensity of interaction.</a:t>
            </a:r>
          </a:p>
          <a:p>
            <a:endParaRPr lang="en-US" dirty="0"/>
          </a:p>
          <a:p>
            <a:r>
              <a:rPr lang="en-US" dirty="0"/>
              <a:t>And if you are able to create weighted edges to build social networks as the ones presented in the first session today, you can generate these matrices!</a:t>
            </a:r>
          </a:p>
        </p:txBody>
      </p:sp>
      <p:sp>
        <p:nvSpPr>
          <p:cNvPr id="4" name="Slide Number Placeholder 3"/>
          <p:cNvSpPr>
            <a:spLocks noGrp="1"/>
          </p:cNvSpPr>
          <p:nvPr>
            <p:ph type="sldNum" idx="10"/>
          </p:nvPr>
        </p:nvSpPr>
        <p:spPr/>
        <p:txBody>
          <a:bodyPr/>
          <a:lstStyle/>
          <a:p>
            <a:pPr>
              <a:defRPr/>
            </a:pPr>
            <a:fld id="{3BEBD4BE-F353-4EC1-9EEC-DAF8813AFCE8}" type="slidenum">
              <a:rPr lang="en-US" altLang="en-US" smtClean="0"/>
              <a:pPr>
                <a:defRPr/>
              </a:pPr>
              <a:t>22</a:t>
            </a:fld>
            <a:endParaRPr lang="en-US" altLang="en-US"/>
          </a:p>
        </p:txBody>
      </p:sp>
    </p:spTree>
    <p:extLst>
      <p:ext uri="{BB962C8B-B14F-4D97-AF65-F5344CB8AC3E}">
        <p14:creationId xmlns:p14="http://schemas.microsoft.com/office/powerpoint/2010/main" val="3759645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question then is: is there enough heterogeneity. And as you, behaviorists know better than me, in general there is. These are undirected graphs build from interaction matrices based on real data from three social groups, each housing about 14 pigs. The nodes represent pigs and the thickness of each edge connecting a pair of nodes indicates the intensity with which they interacted. </a:t>
            </a:r>
          </a:p>
          <a:p>
            <a:endParaRPr lang="en-US" dirty="0"/>
          </a:p>
          <a:p>
            <a:r>
              <a:rPr lang="en-US" dirty="0"/>
              <a:t>Let’s focus on this one here. Under a classic social genetic effect model, all edges would have the same thickness. For instance, the phenotype of animal 13 would be apportioned equally to the social effects of all social group mates. But if we use the matrix that this graph is representing, then the phenotype of animal 13 would contribute much more heavily to the estimated social genetic effect of animal 2, animal 1 and in a bit less animals 9 and 4, and very, very little if anything to the estimation of social effects of other animals.</a:t>
            </a:r>
          </a:p>
          <a:p>
            <a:endParaRPr lang="en-US" dirty="0"/>
          </a:p>
          <a:p>
            <a:r>
              <a:rPr lang="en-US" dirty="0"/>
              <a:t>More importantly, the structure of the networks are very unique of each social group, so even over remixing this approach would be extremely and uniquely informative compared to the traditional assumption of uniform interactions.</a:t>
            </a:r>
          </a:p>
        </p:txBody>
      </p:sp>
      <p:sp>
        <p:nvSpPr>
          <p:cNvPr id="4" name="Slide Number Placeholder 3"/>
          <p:cNvSpPr>
            <a:spLocks noGrp="1"/>
          </p:cNvSpPr>
          <p:nvPr>
            <p:ph type="sldNum" idx="10"/>
          </p:nvPr>
        </p:nvSpPr>
        <p:spPr/>
        <p:txBody>
          <a:bodyPr/>
          <a:lstStyle/>
          <a:p>
            <a:pPr>
              <a:defRPr/>
            </a:pPr>
            <a:fld id="{3BEBD4BE-F353-4EC1-9EEC-DAF8813AFCE8}" type="slidenum">
              <a:rPr lang="en-US" altLang="en-US" smtClean="0"/>
              <a:pPr>
                <a:defRPr/>
              </a:pPr>
              <a:t>23</a:t>
            </a:fld>
            <a:endParaRPr lang="en-US" altLang="en-US"/>
          </a:p>
        </p:txBody>
      </p:sp>
    </p:spTree>
    <p:extLst>
      <p:ext uri="{BB962C8B-B14F-4D97-AF65-F5344CB8AC3E}">
        <p14:creationId xmlns:p14="http://schemas.microsoft.com/office/powerpoint/2010/main" val="8198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question here is, how is this model different from fitting a </a:t>
            </a:r>
            <a:r>
              <a:rPr lang="en-US" dirty="0" err="1"/>
              <a:t>multivatiate</a:t>
            </a:r>
            <a:r>
              <a:rPr lang="en-US" dirty="0"/>
              <a:t> model where one trait is the phenotype of interest, and the other trait is the total interaction time per animal.</a:t>
            </a:r>
          </a:p>
          <a:p>
            <a:endParaRPr lang="en-US" dirty="0"/>
          </a:p>
          <a:p>
            <a:r>
              <a:rPr lang="en-US" dirty="0"/>
              <a:t>For instance, in this case, we sum for </a:t>
            </a:r>
            <a:r>
              <a:rPr lang="en-US"/>
              <a:t>each row </a:t>
            </a:r>
            <a:r>
              <a:rPr lang="en-US" dirty="0"/>
              <a:t>over all columns, and come up with the total time each animal was engaged into aggressive interactions, then we treat this as a second variable in a bi-variate model, together with the phenotype of interest. In this case, we could estimate (DIRECT) genetic correlations and phenotypic correlations between the trait of interest and the behavioral trait. Notice that the information on dyadic interactions is lost in this process.</a:t>
            </a:r>
          </a:p>
          <a:p>
            <a:endParaRPr lang="en-US" dirty="0"/>
          </a:p>
          <a:p>
            <a:r>
              <a:rPr lang="en-US" dirty="0"/>
              <a:t>But with the intensity of competition model, we don’t estimate genetic correlations between direct genetic effects, we would  estimate correlations between the indirect and the direct genetic effect, conditional on the intensity of dyadic behavioral interactions.</a:t>
            </a:r>
          </a:p>
          <a:p>
            <a:endParaRPr lang="en-US" dirty="0"/>
          </a:p>
          <a:p>
            <a:r>
              <a:rPr lang="en-US" dirty="0"/>
              <a:t>We are truly modeling different population parameters</a:t>
            </a:r>
          </a:p>
          <a:p>
            <a:endParaRPr lang="en-US" dirty="0"/>
          </a:p>
        </p:txBody>
      </p:sp>
      <p:sp>
        <p:nvSpPr>
          <p:cNvPr id="4" name="Slide Number Placeholder 3"/>
          <p:cNvSpPr>
            <a:spLocks noGrp="1"/>
          </p:cNvSpPr>
          <p:nvPr>
            <p:ph type="sldNum" idx="10"/>
          </p:nvPr>
        </p:nvSpPr>
        <p:spPr/>
        <p:txBody>
          <a:bodyPr/>
          <a:lstStyle/>
          <a:p>
            <a:pPr>
              <a:defRPr/>
            </a:pPr>
            <a:fld id="{3BEBD4BE-F353-4EC1-9EEC-DAF8813AFCE8}" type="slidenum">
              <a:rPr lang="en-US" altLang="en-US" smtClean="0"/>
              <a:pPr>
                <a:defRPr/>
              </a:pPr>
              <a:t>24</a:t>
            </a:fld>
            <a:endParaRPr lang="en-US" altLang="en-US"/>
          </a:p>
        </p:txBody>
      </p:sp>
    </p:spTree>
    <p:extLst>
      <p:ext uri="{BB962C8B-B14F-4D97-AF65-F5344CB8AC3E}">
        <p14:creationId xmlns:p14="http://schemas.microsoft.com/office/powerpoint/2010/main" val="2371768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crop the area of interest and resize it. And this will be the input of our model. Train a hierarchical model using some of the pictures from first day of filming and save the model. And use the model to predict all the pictures collected in 3 days. For us it is impossible to label all 64,000 pictures manually. Instead, we randomly sampled 1000 pictures and labelled them. Then we compare the manually labelled result to the model prediction.</a:t>
            </a:r>
          </a:p>
        </p:txBody>
      </p:sp>
      <p:sp>
        <p:nvSpPr>
          <p:cNvPr id="4" name="Slide Number Placeholder 3"/>
          <p:cNvSpPr>
            <a:spLocks noGrp="1"/>
          </p:cNvSpPr>
          <p:nvPr>
            <p:ph type="sldNum" sz="quarter" idx="5"/>
          </p:nvPr>
        </p:nvSpPr>
        <p:spPr/>
        <p:txBody>
          <a:bodyPr/>
          <a:lstStyle/>
          <a:p>
            <a:fld id="{FC6B8F19-0F57-49F1-808C-317EEFDCBF7F}" type="slidenum">
              <a:rPr lang="en-US" smtClean="0"/>
              <a:t>28</a:t>
            </a:fld>
            <a:endParaRPr lang="en-US"/>
          </a:p>
        </p:txBody>
      </p:sp>
    </p:spTree>
    <p:extLst>
      <p:ext uri="{BB962C8B-B14F-4D97-AF65-F5344CB8AC3E}">
        <p14:creationId xmlns:p14="http://schemas.microsoft.com/office/powerpoint/2010/main" val="2180815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F54CE24F-067B-A746-9082-F750610ECEC2}" type="slidenum">
              <a:rPr lang="en-US" smtClean="0"/>
              <a:t>42</a:t>
            </a:fld>
            <a:endParaRPr lang="en-US"/>
          </a:p>
        </p:txBody>
      </p:sp>
    </p:spTree>
    <p:extLst>
      <p:ext uri="{BB962C8B-B14F-4D97-AF65-F5344CB8AC3E}">
        <p14:creationId xmlns:p14="http://schemas.microsoft.com/office/powerpoint/2010/main" val="1842832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latin typeface="Gotham Book" charset="0"/>
                <a:cs typeface="Gotham Book" charset="0"/>
              </a:rPr>
              <a:t>All p</a:t>
            </a:r>
            <a:r>
              <a:rPr lang="en-US" dirty="0">
                <a:latin typeface="Gotham Book" charset="0"/>
                <a:cs typeface="Gotham Book" charset="0"/>
              </a:rPr>
              <a:t>igs in production</a:t>
            </a:r>
            <a:r>
              <a:rPr lang="en-US" baseline="0" dirty="0">
                <a:latin typeface="Gotham Book" charset="0"/>
                <a:cs typeface="Gotham Book" charset="0"/>
              </a:rPr>
              <a:t> are commonly housed in groups throughout their lives and remixed as they move through the various stages of production from farrowing through the nursery and into finishing units. Groups are formed based on factors such as gender and growth and in most cases, these pigs have never had contact with each other even through pen walls.</a:t>
            </a:r>
          </a:p>
          <a:p>
            <a:endParaRPr lang="en-US" dirty="0">
              <a:latin typeface="Gotham Book" charset="0"/>
              <a:cs typeface="Gotham Book" charset="0"/>
            </a:endParaRPr>
          </a:p>
          <a:p>
            <a:r>
              <a:rPr lang="en-US" baseline="0" dirty="0">
                <a:latin typeface="Gotham Book" charset="0"/>
                <a:cs typeface="Gotham Book" charset="0"/>
              </a:rPr>
              <a:t>However, when pigs are abruptly mixed into such groups—which are not the small familial groups that would be found in wild pigs--we see a great deal of fighting—especially in the first few days. </a:t>
            </a:r>
            <a:endParaRPr lang="en-US" dirty="0">
              <a:latin typeface="Gotham Book" charset="0"/>
              <a:cs typeface="Gotham Book" charset="0"/>
            </a:endParaRPr>
          </a:p>
        </p:txBody>
      </p:sp>
      <p:sp>
        <p:nvSpPr>
          <p:cNvPr id="4" name="Slide Number Placeholder 3"/>
          <p:cNvSpPr>
            <a:spLocks noGrp="1"/>
          </p:cNvSpPr>
          <p:nvPr>
            <p:ph type="sldNum" sz="quarter" idx="10"/>
          </p:nvPr>
        </p:nvSpPr>
        <p:spPr/>
        <p:txBody>
          <a:bodyPr/>
          <a:lstStyle/>
          <a:p>
            <a:pPr>
              <a:defRPr/>
            </a:pPr>
            <a:fld id="{14876E1A-92EB-D740-A820-A73DD8FFECEC}" type="slidenum">
              <a:rPr lang="en-US" smtClean="0"/>
              <a:pPr>
                <a:defRPr/>
              </a:pPr>
              <a:t>4</a:t>
            </a:fld>
            <a:endParaRPr lang="en-US"/>
          </a:p>
        </p:txBody>
      </p:sp>
    </p:spTree>
    <p:extLst>
      <p:ext uri="{BB962C8B-B14F-4D97-AF65-F5344CB8AC3E}">
        <p14:creationId xmlns:p14="http://schemas.microsoft.com/office/powerpoint/2010/main" val="3645762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latin typeface="Gotham Book" charset="0"/>
                <a:cs typeface="Gotham Book" charset="0"/>
              </a:rPr>
              <a:t>All p</a:t>
            </a:r>
            <a:r>
              <a:rPr lang="en-US" dirty="0">
                <a:latin typeface="Gotham Book" charset="0"/>
                <a:cs typeface="Gotham Book" charset="0"/>
              </a:rPr>
              <a:t>igs in production</a:t>
            </a:r>
            <a:r>
              <a:rPr lang="en-US" baseline="0" dirty="0">
                <a:latin typeface="Gotham Book" charset="0"/>
                <a:cs typeface="Gotham Book" charset="0"/>
              </a:rPr>
              <a:t> are commonly housed in groups throughout their lives and remixed as they move through the various stages of production from farrowing through the nursery and into finishing units. Groups are formed based on factors such as gender and growth and in most cases, these pigs have never had contact with each other even through pen walls.</a:t>
            </a:r>
          </a:p>
          <a:p>
            <a:endParaRPr lang="en-US" dirty="0">
              <a:latin typeface="Gotham Book" charset="0"/>
              <a:cs typeface="Gotham Book" charset="0"/>
            </a:endParaRPr>
          </a:p>
          <a:p>
            <a:r>
              <a:rPr lang="en-US" baseline="0" dirty="0">
                <a:latin typeface="Gotham Book" charset="0"/>
                <a:cs typeface="Gotham Book" charset="0"/>
              </a:rPr>
              <a:t>However, when pigs are abruptly mixed into such groups—which are not the small familial groups that would be found in wild pigs--we see a great deal of fighting—especially in the first few days. </a:t>
            </a:r>
            <a:endParaRPr lang="en-US" dirty="0">
              <a:latin typeface="Gotham Book" charset="0"/>
              <a:cs typeface="Gotham Book" charset="0"/>
            </a:endParaRPr>
          </a:p>
        </p:txBody>
      </p:sp>
      <p:sp>
        <p:nvSpPr>
          <p:cNvPr id="4" name="Slide Number Placeholder 3"/>
          <p:cNvSpPr>
            <a:spLocks noGrp="1"/>
          </p:cNvSpPr>
          <p:nvPr>
            <p:ph type="sldNum" sz="quarter" idx="10"/>
          </p:nvPr>
        </p:nvSpPr>
        <p:spPr/>
        <p:txBody>
          <a:bodyPr/>
          <a:lstStyle/>
          <a:p>
            <a:pPr>
              <a:defRPr/>
            </a:pPr>
            <a:fld id="{14876E1A-92EB-D740-A820-A73DD8FFECEC}" type="slidenum">
              <a:rPr lang="en-US" smtClean="0"/>
              <a:pPr>
                <a:defRPr/>
              </a:pPr>
              <a:t>5</a:t>
            </a:fld>
            <a:endParaRPr lang="en-US"/>
          </a:p>
        </p:txBody>
      </p:sp>
    </p:spTree>
    <p:extLst>
      <p:ext uri="{BB962C8B-B14F-4D97-AF65-F5344CB8AC3E}">
        <p14:creationId xmlns:p14="http://schemas.microsoft.com/office/powerpoint/2010/main" val="3114816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Link to Finisher Mix Video 1 fight</a:t>
            </a:r>
          </a:p>
        </p:txBody>
      </p:sp>
      <p:sp>
        <p:nvSpPr>
          <p:cNvPr id="4" name="Slide Number Placeholder 3"/>
          <p:cNvSpPr>
            <a:spLocks noGrp="1"/>
          </p:cNvSpPr>
          <p:nvPr>
            <p:ph type="sldNum" sz="quarter" idx="10"/>
          </p:nvPr>
        </p:nvSpPr>
        <p:spPr/>
        <p:txBody>
          <a:bodyPr/>
          <a:lstStyle/>
          <a:p>
            <a:pPr>
              <a:defRPr/>
            </a:pPr>
            <a:fld id="{14876E1A-92EB-D740-A820-A73DD8FFECEC}" type="slidenum">
              <a:rPr lang="en-US" smtClean="0"/>
              <a:pPr>
                <a:defRPr/>
              </a:pPr>
              <a:t>6</a:t>
            </a:fld>
            <a:endParaRPr lang="en-US"/>
          </a:p>
        </p:txBody>
      </p:sp>
    </p:spTree>
    <p:extLst>
      <p:ext uri="{BB962C8B-B14F-4D97-AF65-F5344CB8AC3E}">
        <p14:creationId xmlns:p14="http://schemas.microsoft.com/office/powerpoint/2010/main" val="3146744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Gotham Book" charset="0"/>
                <a:cs typeface="Gotham Book" charset="0"/>
              </a:rPr>
              <a:t>The fighting leads to injuries, which are painful and can become infected and can also increase lameness and culling of sows</a:t>
            </a: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8B8304-42C7-844E-BC4F-4D13D0979C49}" type="slidenum">
              <a:rPr lang="en-US" sz="1200"/>
              <a:pPr eaLnBrk="1" hangingPunct="1"/>
              <a:t>7</a:t>
            </a:fld>
            <a:endParaRPr lang="en-US" sz="1200"/>
          </a:p>
        </p:txBody>
      </p:sp>
    </p:spTree>
    <p:extLst>
      <p:ext uri="{BB962C8B-B14F-4D97-AF65-F5344CB8AC3E}">
        <p14:creationId xmlns:p14="http://schemas.microsoft.com/office/powerpoint/2010/main" val="2205646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876E1A-92EB-D740-A820-A73DD8FFECEC}" type="slidenum">
              <a:rPr lang="en-US" smtClean="0"/>
              <a:pPr>
                <a:defRPr/>
              </a:pPr>
              <a:t>8</a:t>
            </a:fld>
            <a:endParaRPr lang="en-US"/>
          </a:p>
        </p:txBody>
      </p:sp>
    </p:spTree>
    <p:extLst>
      <p:ext uri="{BB962C8B-B14F-4D97-AF65-F5344CB8AC3E}">
        <p14:creationId xmlns:p14="http://schemas.microsoft.com/office/powerpoint/2010/main" val="571717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We have been assessing pigs at three ages.</a:t>
            </a:r>
          </a:p>
          <a:p>
            <a:pPr lvl="1"/>
            <a:r>
              <a:rPr lang="en-US" dirty="0">
                <a:latin typeface="Calibri" charset="0"/>
              </a:rPr>
              <a:t>After weaning</a:t>
            </a:r>
          </a:p>
          <a:p>
            <a:pPr lvl="1"/>
            <a:r>
              <a:rPr lang="en-US" dirty="0">
                <a:latin typeface="Calibri" charset="0"/>
              </a:rPr>
              <a:t>Start of grow-finish phase</a:t>
            </a:r>
          </a:p>
          <a:p>
            <a:pPr lvl="1"/>
            <a:r>
              <a:rPr lang="en-US" dirty="0">
                <a:latin typeface="Calibri" charset="0"/>
              </a:rPr>
              <a:t>Placement into breeding herds</a:t>
            </a:r>
          </a:p>
          <a:p>
            <a:pPr lvl="0"/>
            <a:endParaRPr lang="en-US" dirty="0">
              <a:latin typeface="Calibri" charset="0"/>
            </a:endParaRPr>
          </a:p>
          <a:p>
            <a:pPr eaLnBrk="1" hangingPunct="1"/>
            <a:r>
              <a:rPr lang="en-US" dirty="0">
                <a:latin typeface="Calibri" charset="0"/>
              </a:rPr>
              <a:t>We have been using not only</a:t>
            </a:r>
            <a:r>
              <a:rPr lang="en-US" baseline="0" dirty="0">
                <a:latin typeface="Calibri" charset="0"/>
              </a:rPr>
              <a:t> gilts that could become replacement sows in breeding herds, but also their barrow littermates.</a:t>
            </a:r>
            <a:endParaRPr lang="en-US" dirty="0">
              <a:latin typeface="Calibri" charset="0"/>
            </a:endParaRPr>
          </a:p>
          <a:p>
            <a:pPr eaLnBrk="1" hangingPunct="1"/>
            <a:endParaRPr lang="en-US" dirty="0">
              <a:latin typeface="Calibri"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326300-0590-F24E-91A5-D0637DDDABBD}" type="slidenum">
              <a:rPr lang="en-US" sz="1200"/>
              <a:pPr eaLnBrk="1" hangingPunct="1"/>
              <a:t>9</a:t>
            </a:fld>
            <a:endParaRPr lang="en-US" sz="1200"/>
          </a:p>
        </p:txBody>
      </p:sp>
    </p:spTree>
    <p:extLst>
      <p:ext uri="{BB962C8B-B14F-4D97-AF65-F5344CB8AC3E}">
        <p14:creationId xmlns:p14="http://schemas.microsoft.com/office/powerpoint/2010/main" val="1136485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327DA95E-39A4-4C8C-8CDB-9F8E5AB5CA8A}"/>
              </a:ext>
            </a:extLst>
          </p:cNvPr>
          <p:cNvSpPr>
            <a:spLocks noGrp="1" noRot="1" noChangeAspect="1" noTextEdit="1"/>
          </p:cNvSpPr>
          <p:nvPr>
            <p:ph type="sldImg"/>
          </p:nvPr>
        </p:nvSpPr>
        <p:spPr>
          <a:ln>
            <a:solidFill>
              <a:srgbClr val="000000"/>
            </a:solidFill>
            <a:miter lim="800000"/>
            <a:headEnd/>
            <a:tailEnd/>
          </a:ln>
        </p:spPr>
      </p:sp>
      <p:sp>
        <p:nvSpPr>
          <p:cNvPr id="22530" name="Notes Placeholder 2">
            <a:extLst>
              <a:ext uri="{FF2B5EF4-FFF2-40B4-BE49-F238E27FC236}">
                <a16:creationId xmlns:a16="http://schemas.microsoft.com/office/drawing/2014/main" id="{7D21F2CC-CDED-4E92-BA63-5E6F5E1061E3}"/>
              </a:ext>
            </a:extLst>
          </p:cNvPr>
          <p:cNvSpPr>
            <a:spLocks noGrp="1"/>
          </p:cNvSpPr>
          <p:nvPr>
            <p:ph type="body" idx="1"/>
          </p:nvPr>
        </p:nvSpPr>
        <p:spPr>
          <a:extLst>
            <a:ext uri="{909E8E84-426E-40dd-AFC4-6F175D3DCCD1}"/>
            <a:ext uri="{91240B29-F687-4f45-9708-019B960494DF}"/>
          </a:extLst>
        </p:spPr>
        <p:txBody>
          <a:bodyPr/>
          <a:lstStyle/>
          <a:p>
            <a:pPr>
              <a:defRPr/>
            </a:pPr>
            <a:r>
              <a:rPr lang="en-US" dirty="0">
                <a:latin typeface="Calibri" charset="0"/>
              </a:rPr>
              <a:t>Prior to mixing at each age, we weigh the pigs to allocate them by prior group and weight to new groups. </a:t>
            </a:r>
          </a:p>
          <a:p>
            <a:pPr lvl="1">
              <a:defRPr/>
            </a:pPr>
            <a:r>
              <a:rPr lang="en-US" dirty="0">
                <a:latin typeface="Calibri" charset="0"/>
              </a:rPr>
              <a:t>Mark pigs to allow easy for identification</a:t>
            </a:r>
          </a:p>
          <a:p>
            <a:pPr lvl="1">
              <a:defRPr/>
            </a:pPr>
            <a:r>
              <a:rPr lang="en-US" dirty="0">
                <a:latin typeface="Calibri" charset="0"/>
              </a:rPr>
              <a:t>Count skin injuries</a:t>
            </a:r>
          </a:p>
          <a:p>
            <a:pPr lvl="1">
              <a:defRPr/>
            </a:pPr>
            <a:endParaRPr lang="en-US" dirty="0">
              <a:latin typeface="Calibri" charset="0"/>
            </a:endParaRPr>
          </a:p>
          <a:p>
            <a:pPr>
              <a:defRPr/>
            </a:pPr>
            <a:r>
              <a:rPr lang="en-US" dirty="0">
                <a:latin typeface="Calibri" charset="0"/>
              </a:rPr>
              <a:t>After mixing</a:t>
            </a:r>
          </a:p>
          <a:p>
            <a:pPr lvl="1">
              <a:defRPr/>
            </a:pPr>
            <a:r>
              <a:rPr lang="en-US" dirty="0">
                <a:latin typeface="Calibri" charset="0"/>
              </a:rPr>
              <a:t>Count skin injuries 24 h and 3 </a:t>
            </a:r>
            <a:r>
              <a:rPr lang="en-US" dirty="0" err="1">
                <a:latin typeface="Calibri" charset="0"/>
              </a:rPr>
              <a:t>wk</a:t>
            </a:r>
            <a:r>
              <a:rPr lang="en-US" dirty="0">
                <a:latin typeface="Calibri" charset="0"/>
              </a:rPr>
              <a:t> after mixing</a:t>
            </a:r>
          </a:p>
          <a:p>
            <a:pPr marL="457200" lvl="1" indent="0">
              <a:buClrTx/>
              <a:buSzTx/>
              <a:buFontTx/>
              <a:buNone/>
              <a:defRPr/>
            </a:pPr>
            <a:r>
              <a:rPr lang="en-US" dirty="0">
                <a:latin typeface="Calibri" charset="0"/>
              </a:rPr>
              <a:t>We have installed cameras in rooms throughout the swine farm to capture pigs at the different stages.</a:t>
            </a:r>
          </a:p>
          <a:p>
            <a:pPr lvl="1">
              <a:defRPr/>
            </a:pPr>
            <a:r>
              <a:rPr lang="en-US" dirty="0">
                <a:latin typeface="Calibri" charset="0"/>
              </a:rPr>
              <a:t>Then we were able to record video for 24 h immediately and 3 </a:t>
            </a:r>
            <a:r>
              <a:rPr lang="en-US" dirty="0" err="1">
                <a:latin typeface="Calibri" charset="0"/>
              </a:rPr>
              <a:t>wk</a:t>
            </a:r>
            <a:r>
              <a:rPr lang="en-US" dirty="0">
                <a:latin typeface="Calibri" charset="0"/>
              </a:rPr>
              <a:t> after mixing</a:t>
            </a:r>
          </a:p>
        </p:txBody>
      </p:sp>
      <p:sp>
        <p:nvSpPr>
          <p:cNvPr id="61444" name="Slide Number Placeholder 3">
            <a:extLst>
              <a:ext uri="{FF2B5EF4-FFF2-40B4-BE49-F238E27FC236}">
                <a16:creationId xmlns:a16="http://schemas.microsoft.com/office/drawing/2014/main" id="{063EDCAA-FD7A-486D-BA4F-9FE8AD061F78}"/>
              </a:ext>
            </a:extLst>
          </p:cNvPr>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51C6BAB6-7F68-4371-A12F-C7F5719D39F1}" type="slidenum">
              <a:rPr lang="en-US" altLang="en-US" smtClean="0">
                <a:solidFill>
                  <a:schemeClr val="tx1"/>
                </a:solidFill>
                <a:latin typeface="Arial" panose="020B0604020202020204" pitchFamily="34" charset="0"/>
                <a:ea typeface="ＭＳ Ｐゴシック" panose="020B0600070205080204" pitchFamily="34" charset="-128"/>
              </a:rPr>
              <a:pPr>
                <a:spcBef>
                  <a:spcPct val="0"/>
                </a:spcBef>
                <a:buClrTx/>
                <a:buSzPct val="45000"/>
                <a:buFontTx/>
                <a:buNone/>
              </a:pPr>
              <a:t>10</a:t>
            </a:fld>
            <a:endParaRPr lang="en-US" altLang="en-US">
              <a:solidFill>
                <a:schemeClr val="tx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96207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We used</a:t>
            </a:r>
            <a:r>
              <a:rPr lang="en-US" baseline="0" dirty="0">
                <a:latin typeface="Calibri" charset="0"/>
              </a:rPr>
              <a:t> the 70K </a:t>
            </a:r>
            <a:r>
              <a:rPr lang="en-US" sz="1200" kern="1200" dirty="0" err="1">
                <a:solidFill>
                  <a:schemeClr val="tx1"/>
                </a:solidFill>
                <a:latin typeface="+mn-lt"/>
                <a:ea typeface="ＭＳ Ｐゴシック" charset="0"/>
                <a:cs typeface="ＭＳ Ｐゴシック" charset="0"/>
              </a:rPr>
              <a:t>GeneSeek</a:t>
            </a:r>
            <a:r>
              <a:rPr lang="en-US" sz="1200" kern="1200" dirty="0">
                <a:solidFill>
                  <a:schemeClr val="tx1"/>
                </a:solidFill>
                <a:latin typeface="+mn-lt"/>
                <a:ea typeface="ＭＳ Ｐゴシック" charset="0"/>
                <a:cs typeface="ＭＳ Ｐゴシック" charset="0"/>
              </a:rPr>
              <a:t> Genomic Profiler Porcine HD </a:t>
            </a:r>
            <a:r>
              <a:rPr lang="en-US" baseline="0" dirty="0">
                <a:latin typeface="Calibri" charset="0"/>
              </a:rPr>
              <a:t>chip for the animals in the study. </a:t>
            </a:r>
          </a:p>
          <a:p>
            <a:endParaRPr lang="en-US" baseline="0" dirty="0">
              <a:latin typeface="Calibri" charset="0"/>
            </a:endParaRPr>
          </a:p>
          <a:p>
            <a:r>
              <a:rPr lang="en-US" sz="1200" b="0" i="0" kern="1200" dirty="0">
                <a:solidFill>
                  <a:schemeClr val="tx1"/>
                </a:solidFill>
                <a:effectLst/>
                <a:latin typeface="+mn-lt"/>
                <a:ea typeface="ＭＳ Ｐゴシック" charset="0"/>
                <a:cs typeface="ＭＳ Ｐゴシック" charset="0"/>
              </a:rPr>
              <a:t>SNPs: most commonly, these variations are found in the DNA between genes. They can act as biological markers, helping locate genes or interest.</a:t>
            </a:r>
            <a:endParaRPr lang="en-US" baseline="0" dirty="0">
              <a:latin typeface="Calibri" charset="0"/>
            </a:endParaRPr>
          </a:p>
          <a:p>
            <a:endParaRPr lang="en-US" baseline="0" dirty="0">
              <a:latin typeface="Calibri" charset="0"/>
            </a:endParaRPr>
          </a:p>
          <a:p>
            <a:r>
              <a:rPr lang="en-US" baseline="0" dirty="0">
                <a:latin typeface="Calibri" charset="0"/>
              </a:rPr>
              <a:t>After obtaining the genotypes, we will use genomic selection models to estimate genetic parameters of interest and to perform genome wide analysis.</a:t>
            </a:r>
            <a:endParaRPr lang="en-US" dirty="0">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4437768-4D47-5247-B5C0-2BB725687488}" type="slidenum">
              <a:rPr lang="en-US" sz="1200"/>
              <a:pPr eaLnBrk="1" hangingPunct="1"/>
              <a:t>12</a:t>
            </a:fld>
            <a:endParaRPr lang="en-US" sz="1200"/>
          </a:p>
        </p:txBody>
      </p:sp>
    </p:spTree>
    <p:extLst>
      <p:ext uri="{BB962C8B-B14F-4D97-AF65-F5344CB8AC3E}">
        <p14:creationId xmlns:p14="http://schemas.microsoft.com/office/powerpoint/2010/main" val="234235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28841"/>
            <a:ext cx="7772400" cy="1301965"/>
          </a:xfrm>
          <a:prstGeom prst="rect">
            <a:avLst/>
          </a:prstGeom>
        </p:spPr>
        <p:txBody>
          <a:bodyPr>
            <a:normAutofit/>
          </a:bodyPr>
          <a:lstStyle>
            <a:lvl1pPr algn="l">
              <a:defRPr sz="3600" b="0" i="0" baseline="0">
                <a:ln>
                  <a:noFill/>
                </a:ln>
                <a:solidFill>
                  <a:srgbClr val="18453B"/>
                </a:solidFill>
                <a:latin typeface="Gotham-Bold"/>
                <a:cs typeface="Gotham-Bold"/>
              </a:defRPr>
            </a:lvl1pPr>
          </a:lstStyle>
          <a:p>
            <a:r>
              <a:rPr lang="en-US" dirty="0"/>
              <a:t>Presentation Title</a:t>
            </a:r>
          </a:p>
        </p:txBody>
      </p:sp>
      <p:sp>
        <p:nvSpPr>
          <p:cNvPr id="3" name="Subtitle 2"/>
          <p:cNvSpPr>
            <a:spLocks noGrp="1"/>
          </p:cNvSpPr>
          <p:nvPr>
            <p:ph type="subTitle" idx="1"/>
          </p:nvPr>
        </p:nvSpPr>
        <p:spPr>
          <a:xfrm>
            <a:off x="685800" y="3030807"/>
            <a:ext cx="7772400" cy="2102356"/>
          </a:xfrm>
          <a:prstGeom prst="rect">
            <a:avLst/>
          </a:prstGeom>
        </p:spPr>
        <p:txBody>
          <a:bodyPr anchor="t">
            <a:normAutofit/>
          </a:bodyPr>
          <a:lstStyle>
            <a:lvl1pPr marL="0" indent="0" algn="l">
              <a:buNone/>
              <a:defRPr sz="2400" b="0" i="0">
                <a:solidFill>
                  <a:schemeClr val="tx1">
                    <a:lumMod val="75000"/>
                    <a:lumOff val="25000"/>
                  </a:schemeClr>
                </a:solidFill>
                <a:latin typeface="Gotham Book"/>
                <a:cs typeface="Gotham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2BFB3445-BC25-934B-A67B-FDC10BF32EFE}" type="datetime1">
              <a:rPr lang="en-US" smtClean="0"/>
              <a:t>10/5/2019</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205D934E-3E61-264D-8682-F58928E18B84}"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47030"/>
            <a:ext cx="8229600" cy="981810"/>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1 column full width, bullets</a:t>
            </a:r>
          </a:p>
        </p:txBody>
      </p:sp>
      <p:sp>
        <p:nvSpPr>
          <p:cNvPr id="3" name="Content Placeholder 2"/>
          <p:cNvSpPr>
            <a:spLocks noGrp="1"/>
          </p:cNvSpPr>
          <p:nvPr>
            <p:ph idx="1"/>
          </p:nvPr>
        </p:nvSpPr>
        <p:spPr>
          <a:xfrm>
            <a:off x="457200" y="2059668"/>
            <a:ext cx="8229600" cy="4066495"/>
          </a:xfrm>
          <a:prstGeom prst="rect">
            <a:avLst/>
          </a:prstGeom>
        </p:spPr>
        <p:txBody>
          <a:bodyPr/>
          <a:lstStyle>
            <a:lvl1pPr>
              <a:buClr>
                <a:schemeClr val="tx1">
                  <a:lumMod val="75000"/>
                  <a:lumOff val="25000"/>
                </a:schemeClr>
              </a:buClr>
              <a:buFont typeface="Wingdings" charset="2"/>
              <a:buChar char="§"/>
              <a:defRPr sz="2800" b="0" i="0">
                <a:solidFill>
                  <a:schemeClr val="tx1">
                    <a:lumMod val="75000"/>
                    <a:lumOff val="25000"/>
                  </a:schemeClr>
                </a:solidFill>
                <a:latin typeface="Gotham Book"/>
                <a:cs typeface="Gotham Book"/>
              </a:defRPr>
            </a:lvl1pPr>
            <a:lvl2pPr marL="649224">
              <a:buClr>
                <a:schemeClr val="tx1">
                  <a:lumMod val="75000"/>
                  <a:lumOff val="25000"/>
                </a:schemeClr>
              </a:buClr>
              <a:buSzPct val="85000"/>
              <a:buFont typeface="Wingdings" charset="2"/>
              <a:buChar char="§"/>
              <a:defRPr sz="24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90BF5344-050D-8B43-B1BD-C4A9508D0198}" type="datetime1">
              <a:rPr lang="en-US" smtClean="0"/>
              <a:t>10/5/2019</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6" name="Slide Number Placeholder 5"/>
          <p:cNvSpPr>
            <a:spLocks noGrp="1"/>
          </p:cNvSpPr>
          <p:nvPr>
            <p:ph type="sldNum" sz="quarter" idx="12"/>
          </p:nvPr>
        </p:nvSpPr>
        <p:spPr>
          <a:xfrm>
            <a:off x="6897756" y="6425793"/>
            <a:ext cx="2133600" cy="365125"/>
          </a:xfrm>
        </p:spPr>
        <p:txBody>
          <a:bodyPr wrap="square" numCol="1" anchorCtr="0" compatLnSpc="1">
            <a:prstTxWarp prst="textNoShape">
              <a:avLst/>
            </a:prstTxWarp>
          </a:bodyPr>
          <a:lstStyle>
            <a:lvl1pPr fontAlgn="base">
              <a:spcBef>
                <a:spcPct val="0"/>
              </a:spcBef>
              <a:spcAft>
                <a:spcPct val="0"/>
              </a:spcAft>
              <a:defRPr sz="1400" b="1">
                <a:solidFill>
                  <a:srgbClr val="595959"/>
                </a:solidFill>
                <a:latin typeface="Gotham Book" charset="0"/>
                <a:ea typeface="Gotham Book" charset="0"/>
                <a:cs typeface="Gotham Book" charset="0"/>
              </a:defRPr>
            </a:lvl1pPr>
          </a:lstStyle>
          <a:p>
            <a:pPr>
              <a:defRPr/>
            </a:pPr>
            <a:fld id="{0B4461CB-4CA9-2A43-A3FA-624E1DA485A6}"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47030"/>
            <a:ext cx="8229600" cy="981810"/>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2 columns, bullets</a:t>
            </a:r>
          </a:p>
        </p:txBody>
      </p:sp>
      <p:sp>
        <p:nvSpPr>
          <p:cNvPr id="3" name="Content Placeholder 2"/>
          <p:cNvSpPr>
            <a:spLocks noGrp="1"/>
          </p:cNvSpPr>
          <p:nvPr>
            <p:ph idx="1"/>
          </p:nvPr>
        </p:nvSpPr>
        <p:spPr>
          <a:xfrm>
            <a:off x="457200" y="2059668"/>
            <a:ext cx="3950704" cy="4296682"/>
          </a:xfrm>
          <a:prstGeom prst="rect">
            <a:avLst/>
          </a:prstGeom>
        </p:spPr>
        <p:txBody>
          <a:bodyPr/>
          <a:lstStyle>
            <a:lvl1pPr>
              <a:buClr>
                <a:schemeClr val="tx1">
                  <a:lumMod val="75000"/>
                  <a:lumOff val="25000"/>
                </a:schemeClr>
              </a:buClr>
              <a:buFont typeface="Wingdings" charset="2"/>
              <a:buChar char="§"/>
              <a:defRPr sz="2800" b="0" i="0">
                <a:solidFill>
                  <a:schemeClr val="tx1">
                    <a:lumMod val="65000"/>
                    <a:lumOff val="35000"/>
                  </a:schemeClr>
                </a:solidFill>
                <a:latin typeface="Gotham Book"/>
                <a:cs typeface="Gotham Book"/>
              </a:defRPr>
            </a:lvl1pPr>
            <a:lvl2pPr>
              <a:buClr>
                <a:schemeClr val="tx1">
                  <a:lumMod val="75000"/>
                  <a:lumOff val="25000"/>
                </a:schemeClr>
              </a:buClr>
              <a:buFont typeface="Wingdings" charset="2"/>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90902820-64EA-324B-8234-6E78BA059B4F}" type="datetime1">
              <a:rPr lang="en-US" smtClean="0"/>
              <a:t>10/5/2019</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599938D-0427-3542-974E-F7CD887B3868}" type="slidenum">
              <a:rPr lang="en-US"/>
              <a:pPr>
                <a:defRPr/>
              </a:pPr>
              <a:t>‹#›</a:t>
            </a:fld>
            <a:endParaRPr lang="en-US"/>
          </a:p>
        </p:txBody>
      </p:sp>
      <p:sp>
        <p:nvSpPr>
          <p:cNvPr id="8" name="Content Placeholder 2"/>
          <p:cNvSpPr>
            <a:spLocks noGrp="1"/>
          </p:cNvSpPr>
          <p:nvPr>
            <p:ph idx="13"/>
          </p:nvPr>
        </p:nvSpPr>
        <p:spPr>
          <a:xfrm>
            <a:off x="4736096" y="2059668"/>
            <a:ext cx="3950704" cy="4296682"/>
          </a:xfrm>
          <a:prstGeom prst="rect">
            <a:avLst/>
          </a:prstGeom>
        </p:spPr>
        <p:txBody>
          <a:bodyPr/>
          <a:lstStyle>
            <a:lvl1pPr>
              <a:buClr>
                <a:schemeClr val="tx1">
                  <a:lumMod val="75000"/>
                  <a:lumOff val="25000"/>
                </a:schemeClr>
              </a:buClr>
              <a:buFont typeface="Wingdings" charset="2"/>
              <a:buChar char="§"/>
              <a:defRPr sz="2800" b="0" i="0">
                <a:solidFill>
                  <a:schemeClr val="tx1">
                    <a:lumMod val="65000"/>
                    <a:lumOff val="35000"/>
                  </a:schemeClr>
                </a:solidFill>
                <a:latin typeface="Gotham Book"/>
                <a:cs typeface="Gotham Book"/>
              </a:defRPr>
            </a:lvl1pPr>
            <a:lvl2pPr>
              <a:buClr>
                <a:schemeClr val="tx1">
                  <a:lumMod val="75000"/>
                  <a:lumOff val="25000"/>
                </a:schemeClr>
              </a:buClr>
              <a:buFont typeface="Wingdings" charset="2"/>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79044"/>
            <a:ext cx="8229600" cy="821157"/>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no bullets</a:t>
            </a:r>
          </a:p>
        </p:txBody>
      </p:sp>
      <p:sp>
        <p:nvSpPr>
          <p:cNvPr id="3" name="Content Placeholder 2"/>
          <p:cNvSpPr>
            <a:spLocks noGrp="1"/>
          </p:cNvSpPr>
          <p:nvPr>
            <p:ph idx="1"/>
          </p:nvPr>
        </p:nvSpPr>
        <p:spPr>
          <a:xfrm>
            <a:off x="457200" y="1600201"/>
            <a:ext cx="8229600" cy="4419600"/>
          </a:xfrm>
          <a:prstGeom prst="rect">
            <a:avLst/>
          </a:prstGeom>
        </p:spPr>
        <p:txBody>
          <a:bodyPr wrap="square" numCol="1" anchor="t"/>
          <a:lstStyle>
            <a:lvl1pPr marL="0" indent="0" algn="l">
              <a:buClr>
                <a:schemeClr val="tx1">
                  <a:lumMod val="75000"/>
                  <a:lumOff val="25000"/>
                </a:schemeClr>
              </a:buClr>
              <a:buFontTx/>
              <a:buNone/>
              <a:defRPr sz="2400" b="0" i="0" baseline="0">
                <a:solidFill>
                  <a:schemeClr val="tx1">
                    <a:lumMod val="75000"/>
                    <a:lumOff val="25000"/>
                  </a:schemeClr>
                </a:solidFill>
                <a:latin typeface="Gotham Book"/>
                <a:cs typeface="Gotham Book"/>
              </a:defRPr>
            </a:lvl1pPr>
            <a:lvl2pPr marL="0" indent="0" algn="l">
              <a:buClr>
                <a:schemeClr val="tx1">
                  <a:lumMod val="75000"/>
                  <a:lumOff val="25000"/>
                </a:schemeClr>
              </a:buClr>
              <a:buFontTx/>
              <a:buNone/>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FE0B2D15-01C8-D84B-A8FB-5D0A7C4870FA}" type="datetime1">
              <a:rPr lang="en-US" smtClean="0"/>
              <a:t>10/5/2019</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DCE0E26-47BB-FF4B-814B-E43C1B98F5D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75091"/>
            <a:ext cx="8229600" cy="725109"/>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numbers</a:t>
            </a:r>
          </a:p>
        </p:txBody>
      </p:sp>
      <p:sp>
        <p:nvSpPr>
          <p:cNvPr id="3" name="Content Placeholder 2"/>
          <p:cNvSpPr>
            <a:spLocks noGrp="1"/>
          </p:cNvSpPr>
          <p:nvPr>
            <p:ph idx="1"/>
          </p:nvPr>
        </p:nvSpPr>
        <p:spPr>
          <a:xfrm>
            <a:off x="457200" y="1600201"/>
            <a:ext cx="8229600" cy="4419600"/>
          </a:xfrm>
          <a:prstGeom prst="rect">
            <a:avLst/>
          </a:prstGeom>
        </p:spPr>
        <p:txBody>
          <a:bodyPr wrap="square" numCol="1" anchor="t"/>
          <a:lstStyle>
            <a:lvl1pPr marL="457200" indent="-457200" algn="l">
              <a:buClr>
                <a:schemeClr val="tx1">
                  <a:lumMod val="75000"/>
                  <a:lumOff val="25000"/>
                </a:schemeClr>
              </a:buClr>
              <a:buFont typeface="+mj-lt"/>
              <a:buAutoNum type="arabicPeriod"/>
              <a:defRPr sz="2400" b="0" i="0" baseline="0">
                <a:solidFill>
                  <a:schemeClr val="tx1">
                    <a:lumMod val="75000"/>
                    <a:lumOff val="25000"/>
                  </a:schemeClr>
                </a:solidFill>
                <a:latin typeface="Gotham Book"/>
                <a:cs typeface="Gotham Book"/>
              </a:defRPr>
            </a:lvl1pPr>
            <a:lvl2pPr marL="457200" indent="457200" algn="l">
              <a:buClr>
                <a:schemeClr val="tx1">
                  <a:lumMod val="75000"/>
                  <a:lumOff val="25000"/>
                </a:schemeClr>
              </a:buClr>
              <a:buFont typeface="Wingdings" charset="2"/>
              <a:buChar char="§"/>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F1B7C9CE-B081-2744-B32D-31EC231C97FE}" type="datetime1">
              <a:rPr lang="en-US" smtClean="0"/>
              <a:t>10/5/2019</a:t>
            </a:fld>
            <a:endParaRPr lang="en-US"/>
          </a:p>
        </p:txBody>
      </p:sp>
      <p:sp>
        <p:nvSpPr>
          <p:cNvPr id="7"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8"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14362E17-3E5F-5C4D-AFD9-BBBB918BE23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6425" cy="1141413"/>
          </a:xfrm>
        </p:spPr>
        <p:txBody>
          <a:bodyPr/>
          <a:lstStyle/>
          <a:p>
            <a:r>
              <a:rPr lang="en-US"/>
              <a:t>Click to edit Master title style</a:t>
            </a:r>
          </a:p>
        </p:txBody>
      </p:sp>
      <p:sp>
        <p:nvSpPr>
          <p:cNvPr id="3" name="Rectangle 2">
            <a:extLst>
              <a:ext uri="{FF2B5EF4-FFF2-40B4-BE49-F238E27FC236}">
                <a16:creationId xmlns:a16="http://schemas.microsoft.com/office/drawing/2014/main" id="{8A479096-85EC-4712-929D-5238C3FA3770}"/>
              </a:ext>
            </a:extLst>
          </p:cNvPr>
          <p:cNvSpPr>
            <a:spLocks noGrp="1" noChangeArrowheads="1"/>
          </p:cNvSpPr>
          <p:nvPr>
            <p:ph type="sldNum" idx="10"/>
          </p:nvPr>
        </p:nvSpPr>
        <p:spPr>
          <a:ln/>
        </p:spPr>
        <p:txBody>
          <a:bodyPr/>
          <a:lstStyle>
            <a:lvl1pPr>
              <a:defRPr/>
            </a:lvl1pPr>
          </a:lstStyle>
          <a:p>
            <a:pPr>
              <a:defRPr/>
            </a:pPr>
            <a:fld id="{5708C979-2D0C-45FD-872F-E8505CF42DDA}" type="slidenum">
              <a:rPr lang="en-US" altLang="en-US"/>
              <a:pPr>
                <a:defRPr/>
              </a:pPr>
              <a:t>‹#›</a:t>
            </a:fld>
            <a:endParaRPr lang="en-US" altLang="en-US"/>
          </a:p>
        </p:txBody>
      </p:sp>
    </p:spTree>
    <p:extLst>
      <p:ext uri="{BB962C8B-B14F-4D97-AF65-F5344CB8AC3E}">
        <p14:creationId xmlns:p14="http://schemas.microsoft.com/office/powerpoint/2010/main" val="4004957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fld id="{E11DEB37-784A-294B-9DDD-C32B3B9EE891}" type="datetime1">
              <a:rPr lang="en-US" smtClean="0"/>
              <a:t>10/5/2019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r>
              <a:rPr lang="en-US"/>
              <a:t>Footer</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ln>
                  <a:noFill/>
                </a:ln>
                <a:solidFill>
                  <a:schemeClr val="tx1">
                    <a:lumMod val="65000"/>
                    <a:lumOff val="35000"/>
                  </a:schemeClr>
                </a:solidFill>
                <a:latin typeface="Gotham Book"/>
                <a:ea typeface="+mn-ea"/>
                <a:cs typeface="+mn-cs"/>
              </a:defRPr>
            </a:lvl1pPr>
          </a:lstStyle>
          <a:p>
            <a:pPr>
              <a:defRPr/>
            </a:pPr>
            <a:fld id="{E1544D71-77D6-5B4F-A1FC-5CA064DBD196}" type="slidenum">
              <a:rPr lang="en-US"/>
              <a:pPr>
                <a:defRPr/>
              </a:pPr>
              <a:t>‹#›</a:t>
            </a:fld>
            <a:endParaRPr lang="en-US" dirty="0"/>
          </a:p>
        </p:txBody>
      </p:sp>
      <p:pic>
        <p:nvPicPr>
          <p:cNvPr id="1029" name="Picture 6" descr="PP_MSU_chevron.jpg"/>
          <p:cNvPicPr>
            <a:picLocks noChangeAspect="1"/>
          </p:cNvPicPr>
          <p:nvPr userDrawn="1"/>
        </p:nvPicPr>
        <p:blipFill>
          <a:blip r:embed="rId9"/>
          <a:srcRect/>
          <a:stretch>
            <a:fillRect/>
          </a:stretch>
        </p:blipFill>
        <p:spPr bwMode="auto">
          <a:xfrm>
            <a:off x="0" y="0"/>
            <a:ext cx="9144000" cy="2460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8" r:id="rId4"/>
    <p:sldLayoutId id="2147483697" r:id="rId5"/>
    <p:sldLayoutId id="2147483701" r:id="rId6"/>
  </p:sldLayoutIdLst>
  <p:hf hdr="0" ftr="0" dt="0"/>
  <p:txStyles>
    <p:titleStyle>
      <a:lvl1pPr algn="ctr" defTabSz="457200" rtl="0" eaLnBrk="1" fontAlgn="base" hangingPunct="1">
        <a:spcBef>
          <a:spcPct val="0"/>
        </a:spcBef>
        <a:spcAft>
          <a:spcPct val="0"/>
        </a:spcAft>
        <a:defRPr sz="4400" kern="1200">
          <a:solidFill>
            <a:schemeClr val="tx1"/>
          </a:solidFill>
          <a:latin typeface="Gotham Book"/>
          <a:ea typeface="ＭＳ Ｐゴシック" charset="-128"/>
          <a:cs typeface="ＭＳ Ｐゴシック" charset="-128"/>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00.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96.png"/><Relationship Id="rId5" Type="http://schemas.openxmlformats.org/officeDocument/2006/relationships/image" Target="../media/image27.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oleObject" Target="../embeddings/oleObject3.bin"/><Relationship Id="rId3" Type="http://schemas.openxmlformats.org/officeDocument/2006/relationships/slideLayout" Target="../slideLayouts/slideLayout2.xml"/><Relationship Id="rId7" Type="http://schemas.openxmlformats.org/officeDocument/2006/relationships/image" Target="../media/image200.png"/><Relationship Id="rId12" Type="http://schemas.openxmlformats.org/officeDocument/2006/relationships/image" Target="../media/image34.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90.png"/><Relationship Id="rId11" Type="http://schemas.openxmlformats.org/officeDocument/2006/relationships/oleObject" Target="../embeddings/oleObject2.bin"/><Relationship Id="rId5" Type="http://schemas.openxmlformats.org/officeDocument/2006/relationships/image" Target="../media/image180.png"/><Relationship Id="rId10" Type="http://schemas.openxmlformats.org/officeDocument/2006/relationships/image" Target="../media/image230.png"/><Relationship Id="rId4" Type="http://schemas.openxmlformats.org/officeDocument/2006/relationships/notesSlide" Target="../notesSlides/notesSlide14.xml"/><Relationship Id="rId9" Type="http://schemas.openxmlformats.org/officeDocument/2006/relationships/image" Target="../media/image220.png"/><Relationship Id="rId1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6.xml"/><Relationship Id="rId1" Type="http://schemas.openxmlformats.org/officeDocument/2006/relationships/tags" Target="../tags/tag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6.png"/><Relationship Id="rId7" Type="http://schemas.openxmlformats.org/officeDocument/2006/relationships/image" Target="../media/image63.png"/><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62.png"/><Relationship Id="rId5" Type="http://schemas.openxmlformats.org/officeDocument/2006/relationships/image" Target="../media/image610.png"/><Relationship Id="rId4" Type="http://schemas.openxmlformats.org/officeDocument/2006/relationships/image" Target="../media/image600.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bwMode="auto">
          <a:xfrm>
            <a:off x="780803" y="541256"/>
            <a:ext cx="7772400" cy="15367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algn="ctr"/>
            <a:r>
              <a:rPr lang="es-AR" b="1" dirty="0"/>
              <a:t>Estimación de Efectos Genéticos sociales Integrando </a:t>
            </a:r>
            <a:r>
              <a:rPr lang="es-AR" b="1" dirty="0" err="1"/>
              <a:t>fenómica</a:t>
            </a:r>
            <a:r>
              <a:rPr lang="es-AR" b="1" dirty="0"/>
              <a:t> de comportamiento</a:t>
            </a:r>
            <a:endParaRPr lang="en-US" dirty="0">
              <a:latin typeface="Gotham-Bold" charset="0"/>
              <a:ea typeface="Gotham-Bold" charset="0"/>
              <a:cs typeface="Gotham-Bold" charset="0"/>
            </a:endParaRPr>
          </a:p>
        </p:txBody>
      </p:sp>
      <p:sp>
        <p:nvSpPr>
          <p:cNvPr id="6" name="Subtitle 2"/>
          <p:cNvSpPr>
            <a:spLocks noGrp="1"/>
          </p:cNvSpPr>
          <p:nvPr>
            <p:ph type="subTitle" idx="1"/>
          </p:nvPr>
        </p:nvSpPr>
        <p:spPr>
          <a:xfrm>
            <a:off x="780803" y="2428483"/>
            <a:ext cx="7772400" cy="1209304"/>
          </a:xfrm>
        </p:spPr>
        <p:txBody>
          <a:bodyPr>
            <a:noAutofit/>
          </a:bodyPr>
          <a:lstStyle/>
          <a:p>
            <a:pPr algn="ctr"/>
            <a:endParaRPr lang="en-US" sz="2200" dirty="0"/>
          </a:p>
          <a:p>
            <a:pPr algn="ctr"/>
            <a:r>
              <a:rPr lang="en-US" sz="2200" dirty="0"/>
              <a:t>Juan Pedro Steibel</a:t>
            </a:r>
          </a:p>
          <a:p>
            <a:pPr algn="ctr"/>
            <a:r>
              <a:rPr lang="en-US" sz="2200" dirty="0"/>
              <a:t>Departments of Animal Science and Fisheries and Wildlife</a:t>
            </a:r>
          </a:p>
          <a:p>
            <a:pPr algn="ctr"/>
            <a:r>
              <a:rPr lang="en-US" sz="2200" dirty="0"/>
              <a:t>Michigan State University</a:t>
            </a:r>
          </a:p>
          <a:p>
            <a:pPr algn="ctr"/>
            <a:endParaRPr lang="en-US" sz="2200" dirty="0"/>
          </a:p>
        </p:txBody>
      </p:sp>
      <p:sp>
        <p:nvSpPr>
          <p:cNvPr id="7" name="Subtitle 2"/>
          <p:cNvSpPr txBox="1">
            <a:spLocks/>
          </p:cNvSpPr>
          <p:nvPr/>
        </p:nvSpPr>
        <p:spPr>
          <a:xfrm>
            <a:off x="685800" y="4721040"/>
            <a:ext cx="7772400" cy="1435717"/>
          </a:xfrm>
          <a:prstGeom prst="rect">
            <a:avLst/>
          </a:prstGeom>
        </p:spPr>
        <p:txBody>
          <a:bodyPr anchor="t">
            <a:noAutofit/>
          </a:bodyPr>
          <a:lstStyle>
            <a:lvl1pPr marL="0" indent="0" algn="l" defTabSz="457200" rtl="0" eaLnBrk="1" fontAlgn="base" hangingPunct="1">
              <a:spcBef>
                <a:spcPct val="20000"/>
              </a:spcBef>
              <a:spcAft>
                <a:spcPct val="0"/>
              </a:spcAft>
              <a:buFont typeface="Arial" charset="0"/>
              <a:buNone/>
              <a:defRPr sz="2400" b="0" i="0" kern="1200">
                <a:solidFill>
                  <a:schemeClr val="tx1">
                    <a:lumMod val="75000"/>
                    <a:lumOff val="25000"/>
                  </a:schemeClr>
                </a:solidFill>
                <a:latin typeface="Gotham Book"/>
                <a:ea typeface="ＭＳ Ｐゴシック" charset="-128"/>
                <a:cs typeface="Gotham Book"/>
              </a:defRPr>
            </a:lvl1pPr>
            <a:lvl2pPr marL="457200" indent="0" algn="ctr" defTabSz="457200" rtl="0" eaLnBrk="1" fontAlgn="base" hangingPunct="1">
              <a:spcBef>
                <a:spcPct val="20000"/>
              </a:spcBef>
              <a:spcAft>
                <a:spcPct val="0"/>
              </a:spcAft>
              <a:buFont typeface="Arial" charset="0"/>
              <a:buNone/>
              <a:defRPr sz="2800" kern="1200">
                <a:solidFill>
                  <a:schemeClr val="tx1">
                    <a:tint val="75000"/>
                  </a:schemeClr>
                </a:solidFill>
                <a:latin typeface="Gotham Book"/>
                <a:ea typeface="ＭＳ Ｐゴシック" charset="-128"/>
                <a:cs typeface="+mn-cs"/>
              </a:defRPr>
            </a:lvl2pPr>
            <a:lvl3pPr marL="91440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Gotham Book"/>
                <a:ea typeface="ＭＳ Ｐゴシック" charset="-128"/>
                <a:cs typeface="+mn-cs"/>
              </a:defRPr>
            </a:lvl3pPr>
            <a:lvl4pPr marL="13716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Gotham Book"/>
                <a:ea typeface="ＭＳ Ｐゴシック" charset="-128"/>
                <a:cs typeface="+mn-cs"/>
              </a:defRPr>
            </a:lvl4pPr>
            <a:lvl5pPr marL="18288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Gotham Book"/>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000" dirty="0">
                <a:ea typeface="+mn-ea"/>
              </a:rPr>
              <a:t>GAB 2019</a:t>
            </a:r>
          </a:p>
          <a:p>
            <a:pPr algn="ctr"/>
            <a:r>
              <a:rPr lang="en-US" sz="2000" dirty="0">
                <a:ea typeface="+mn-ea"/>
              </a:rPr>
              <a:t>XXIV </a:t>
            </a:r>
            <a:r>
              <a:rPr lang="en-US" sz="2000" dirty="0" err="1">
                <a:ea typeface="+mn-ea"/>
              </a:rPr>
              <a:t>Reunión</a:t>
            </a:r>
            <a:r>
              <a:rPr lang="en-US" sz="2000" dirty="0">
                <a:ea typeface="+mn-ea"/>
              </a:rPr>
              <a:t> del Grupo </a:t>
            </a:r>
            <a:r>
              <a:rPr lang="en-US" sz="2000" dirty="0" err="1">
                <a:ea typeface="+mn-ea"/>
              </a:rPr>
              <a:t>Argentino</a:t>
            </a:r>
            <a:r>
              <a:rPr lang="en-US" sz="2000" dirty="0">
                <a:ea typeface="+mn-ea"/>
              </a:rPr>
              <a:t> de </a:t>
            </a:r>
            <a:r>
              <a:rPr lang="en-US" sz="2000" dirty="0" err="1">
                <a:ea typeface="+mn-ea"/>
              </a:rPr>
              <a:t>Biometría</a:t>
            </a:r>
            <a:endParaRPr lang="en-US" sz="2000" dirty="0">
              <a:ea typeface="+mn-ea"/>
            </a:endParaRPr>
          </a:p>
          <a:p>
            <a:pPr algn="ctr"/>
            <a:r>
              <a:rPr lang="en-US" sz="2000" dirty="0" err="1">
                <a:ea typeface="+mn-ea"/>
              </a:rPr>
              <a:t>Luján</a:t>
            </a:r>
            <a:r>
              <a:rPr lang="en-US" sz="2000" dirty="0">
                <a:ea typeface="+mn-ea"/>
              </a:rPr>
              <a:t> de </a:t>
            </a:r>
            <a:r>
              <a:rPr lang="en-US" sz="2000" dirty="0" err="1">
                <a:ea typeface="+mn-ea"/>
              </a:rPr>
              <a:t>Cuyo</a:t>
            </a:r>
            <a:r>
              <a:rPr lang="en-US" sz="2000" dirty="0">
                <a:ea typeface="+mn-ea"/>
              </a:rPr>
              <a:t>, Mendoza</a:t>
            </a:r>
          </a:p>
          <a:p>
            <a:pPr algn="ctr"/>
            <a:r>
              <a:rPr lang="en-US" sz="2000" dirty="0" err="1">
                <a:ea typeface="+mn-ea"/>
              </a:rPr>
              <a:t>Octubre</a:t>
            </a:r>
            <a:r>
              <a:rPr lang="en-US" sz="2000" dirty="0">
                <a:ea typeface="+mn-ea"/>
              </a:rPr>
              <a:t> de 2019</a:t>
            </a:r>
          </a:p>
        </p:txBody>
      </p:sp>
      <p:sp>
        <p:nvSpPr>
          <p:cNvPr id="8" name="Slide Number Placeholder 7"/>
          <p:cNvSpPr>
            <a:spLocks noGrp="1"/>
          </p:cNvSpPr>
          <p:nvPr>
            <p:ph type="sldNum" sz="quarter" idx="12"/>
          </p:nvPr>
        </p:nvSpPr>
        <p:spPr>
          <a:xfrm>
            <a:off x="6911009" y="6492875"/>
            <a:ext cx="2133600" cy="365125"/>
          </a:xfrm>
        </p:spPr>
        <p:txBody>
          <a:bodyPr/>
          <a:lstStyle/>
          <a:p>
            <a:pPr>
              <a:defRPr/>
            </a:pPr>
            <a:fld id="{205D934E-3E61-264D-8682-F58928E18B84}" type="slidenum">
              <a:rPr lang="en-US" sz="1400" b="1" smtClean="0"/>
              <a:pPr>
                <a:defRPr/>
              </a:pPr>
              <a:t>1</a:t>
            </a:fld>
            <a:endParaRPr lang="en-US" sz="1400" b="1" dirty="0"/>
          </a:p>
        </p:txBody>
      </p:sp>
    </p:spTree>
  </p:cSld>
  <p:clrMapOvr>
    <a:masterClrMapping/>
  </p:clrMapOvr>
  <mc:AlternateContent xmlns:mc="http://schemas.openxmlformats.org/markup-compatibility/2006" xmlns:p14="http://schemas.microsoft.com/office/powerpoint/2010/main">
    <mc:Choice Requires="p14">
      <p:transition spd="slow" p14:dur="2000" advTm="6186"/>
    </mc:Choice>
    <mc:Fallback xmlns="">
      <p:transition spd="slow" advTm="618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919B6-0AAF-480B-9E1F-2B42313BB1F8}"/>
              </a:ext>
            </a:extLst>
          </p:cNvPr>
          <p:cNvSpPr>
            <a:spLocks noGrp="1" noChangeArrowheads="1"/>
          </p:cNvSpPr>
          <p:nvPr>
            <p:ph idx="1"/>
          </p:nvPr>
        </p:nvSpPr>
        <p:spPr>
          <a:xfrm>
            <a:off x="457200" y="1085850"/>
            <a:ext cx="8229600" cy="4414838"/>
          </a:xfrm>
        </p:spPr>
        <p:txBody>
          <a:bodyPr/>
          <a:lstStyle/>
          <a:p>
            <a:r>
              <a:rPr lang="en-US" altLang="en-US" dirty="0"/>
              <a:t>Antes de </a:t>
            </a:r>
            <a:r>
              <a:rPr lang="en-US" altLang="en-US" dirty="0" err="1"/>
              <a:t>mezclar</a:t>
            </a:r>
            <a:r>
              <a:rPr lang="en-US" altLang="en-US" dirty="0"/>
              <a:t> </a:t>
            </a:r>
            <a:r>
              <a:rPr lang="en-US" altLang="en-US" dirty="0" err="1"/>
              <a:t>en</a:t>
            </a:r>
            <a:r>
              <a:rPr lang="en-US" altLang="en-US" dirty="0"/>
              <a:t> </a:t>
            </a:r>
            <a:r>
              <a:rPr lang="en-US" altLang="en-US" dirty="0" err="1"/>
              <a:t>cada</a:t>
            </a:r>
            <a:r>
              <a:rPr lang="en-US" altLang="en-US" dirty="0"/>
              <a:t> </a:t>
            </a:r>
            <a:r>
              <a:rPr lang="en-US" altLang="en-US" dirty="0" err="1"/>
              <a:t>edad</a:t>
            </a:r>
            <a:r>
              <a:rPr lang="en-US" altLang="en-US" dirty="0"/>
              <a:t>…</a:t>
            </a:r>
          </a:p>
          <a:p>
            <a:pPr lvl="1"/>
            <a:endParaRPr lang="en-US" altLang="en-US" dirty="0"/>
          </a:p>
          <a:p>
            <a:pPr lvl="1"/>
            <a:endParaRPr lang="en-US" altLang="en-US" dirty="0"/>
          </a:p>
          <a:p>
            <a:pPr lvl="1"/>
            <a:endParaRPr lang="en-US" altLang="en-US" dirty="0"/>
          </a:p>
          <a:p>
            <a:pPr lvl="1"/>
            <a:endParaRPr lang="en-US" altLang="en-US" dirty="0"/>
          </a:p>
          <a:p>
            <a:endParaRPr lang="en-US" altLang="en-US" dirty="0"/>
          </a:p>
          <a:p>
            <a:r>
              <a:rPr lang="en-US" altLang="en-US" dirty="0"/>
              <a:t>24 h and 3 </a:t>
            </a:r>
            <a:r>
              <a:rPr lang="en-US" altLang="en-US" dirty="0" err="1"/>
              <a:t>wk</a:t>
            </a:r>
            <a:r>
              <a:rPr lang="en-US" altLang="en-US" dirty="0"/>
              <a:t> </a:t>
            </a:r>
            <a:r>
              <a:rPr lang="en-US" altLang="en-US" dirty="0" err="1"/>
              <a:t>despues</a:t>
            </a:r>
            <a:r>
              <a:rPr lang="en-US" altLang="en-US" dirty="0"/>
              <a:t> de </a:t>
            </a:r>
            <a:r>
              <a:rPr lang="en-US" altLang="en-US" dirty="0" err="1"/>
              <a:t>mezclar</a:t>
            </a:r>
            <a:r>
              <a:rPr lang="en-US" altLang="en-US" dirty="0"/>
              <a:t> </a:t>
            </a:r>
            <a:r>
              <a:rPr lang="en-US" altLang="en-US" dirty="0" err="1"/>
              <a:t>en</a:t>
            </a:r>
            <a:r>
              <a:rPr lang="en-US" altLang="en-US" dirty="0"/>
              <a:t> </a:t>
            </a:r>
            <a:r>
              <a:rPr lang="en-US" altLang="en-US" dirty="0" err="1"/>
              <a:t>cada</a:t>
            </a:r>
            <a:r>
              <a:rPr lang="en-US" altLang="en-US" dirty="0"/>
              <a:t> </a:t>
            </a:r>
            <a:r>
              <a:rPr lang="en-US" altLang="en-US" dirty="0" err="1"/>
              <a:t>edad</a:t>
            </a:r>
            <a:r>
              <a:rPr lang="en-US" altLang="en-US" dirty="0"/>
              <a:t>…</a:t>
            </a:r>
          </a:p>
        </p:txBody>
      </p:sp>
      <p:pic>
        <p:nvPicPr>
          <p:cNvPr id="21509" name="Picture 15">
            <a:extLst>
              <a:ext uri="{FF2B5EF4-FFF2-40B4-BE49-F238E27FC236}">
                <a16:creationId xmlns:a16="http://schemas.microsoft.com/office/drawing/2014/main" id="{E7CD8CAE-D83F-4875-83EC-6F76EDD313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7550" y="4938713"/>
            <a:ext cx="1903413"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28">
            <a:extLst>
              <a:ext uri="{FF2B5EF4-FFF2-40B4-BE49-F238E27FC236}">
                <a16:creationId xmlns:a16="http://schemas.microsoft.com/office/drawing/2014/main" id="{6645DB74-1F9D-4008-87BD-F38288AD4A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03500" y="4956175"/>
            <a:ext cx="2984500"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itle 1">
            <a:extLst>
              <a:ext uri="{FF2B5EF4-FFF2-40B4-BE49-F238E27FC236}">
                <a16:creationId xmlns:a16="http://schemas.microsoft.com/office/drawing/2014/main" id="{62BAD090-506C-4B34-ACE3-CCF1F28865DB}"/>
              </a:ext>
            </a:extLst>
          </p:cNvPr>
          <p:cNvSpPr>
            <a:spLocks noGrp="1" noChangeArrowheads="1"/>
          </p:cNvSpPr>
          <p:nvPr>
            <p:ph type="title"/>
          </p:nvPr>
        </p:nvSpPr>
        <p:spPr>
          <a:xfrm>
            <a:off x="457200" y="381000"/>
            <a:ext cx="8229600" cy="668338"/>
          </a:xfrm>
        </p:spPr>
        <p:txBody>
          <a:bodyPr lIns="91440" tIns="45720" rIns="91440" bIns="45720" anchor="t"/>
          <a:lstStyle/>
          <a:p>
            <a:r>
              <a:rPr lang="en-US" altLang="en-US" dirty="0" err="1">
                <a:latin typeface="Gotham-Bold" charset="0"/>
              </a:rPr>
              <a:t>Fenotipo</a:t>
            </a:r>
            <a:r>
              <a:rPr lang="en-US" altLang="en-US" dirty="0">
                <a:latin typeface="Gotham-Bold" charset="0"/>
              </a:rPr>
              <a:t>: </a:t>
            </a:r>
            <a:r>
              <a:rPr lang="en-US" altLang="en-US" dirty="0" err="1">
                <a:latin typeface="Gotham-Bold" charset="0"/>
              </a:rPr>
              <a:t>Conteo</a:t>
            </a:r>
            <a:r>
              <a:rPr lang="en-US" altLang="en-US" dirty="0">
                <a:latin typeface="Gotham-Bold" charset="0"/>
              </a:rPr>
              <a:t> de </a:t>
            </a:r>
            <a:r>
              <a:rPr lang="es-AR" altLang="en-US" dirty="0">
                <a:latin typeface="Gotham-Bold" charset="0"/>
              </a:rPr>
              <a:t>lesiones</a:t>
            </a:r>
          </a:p>
        </p:txBody>
      </p:sp>
      <p:pic>
        <p:nvPicPr>
          <p:cNvPr id="21506" name="Picture 5" descr="Pig Training G&amp;W2008 003.jpg">
            <a:extLst>
              <a:ext uri="{FF2B5EF4-FFF2-40B4-BE49-F238E27FC236}">
                <a16:creationId xmlns:a16="http://schemas.microsoft.com/office/drawing/2014/main" id="{7294C5EC-44EB-41EB-85CA-2C0A8FA75C76}"/>
              </a:ext>
            </a:extLst>
          </p:cNvPr>
          <p:cNvPicPr>
            <a:picLocks noChangeAspect="1"/>
          </p:cNvPicPr>
          <p:nvPr/>
        </p:nvPicPr>
        <p:blipFill>
          <a:blip r:embed="rId6"/>
          <a:srcRect/>
          <a:stretch>
            <a:fillRect/>
          </a:stretch>
        </p:blipFill>
        <p:spPr bwMode="auto">
          <a:xfrm>
            <a:off x="6362700" y="1884363"/>
            <a:ext cx="2324100" cy="1743075"/>
          </a:xfrm>
          <a:prstGeom prst="rect">
            <a:avLst/>
          </a:prstGeom>
          <a:ln>
            <a:noFill/>
          </a:ln>
          <a:effectLst>
            <a:outerShdw blurRad="292100" dist="139700" dir="2700000" algn="tl" rotWithShape="0">
              <a:srgbClr val="333333">
                <a:alpha val="65000"/>
              </a:srgbClr>
            </a:outerShdw>
          </a:effectLst>
          <a:extLst>
            <a:ext uri="{909E8E84-426E-40dd-AFC4-6F175D3DCCD1}"/>
            <a:ext uri="{91240B29-F687-4f45-9708-019B960494DF}"/>
          </a:extLst>
        </p:spPr>
      </p:pic>
      <p:sp>
        <p:nvSpPr>
          <p:cNvPr id="21507" name="TextBox 7">
            <a:extLst>
              <a:ext uri="{FF2B5EF4-FFF2-40B4-BE49-F238E27FC236}">
                <a16:creationId xmlns:a16="http://schemas.microsoft.com/office/drawing/2014/main" id="{1AF93A3C-7C70-4281-ADFD-45459C06BA8C}"/>
              </a:ext>
            </a:extLst>
          </p:cNvPr>
          <p:cNvSpPr txBox="1">
            <a:spLocks noChangeArrowheads="1"/>
          </p:cNvSpPr>
          <p:nvPr/>
        </p:nvSpPr>
        <p:spPr bwMode="auto">
          <a:xfrm>
            <a:off x="6362700" y="3371851"/>
            <a:ext cx="19399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bg1"/>
                </a:solidFill>
                <a:latin typeface="Arial" panose="020B0604020202020204" pitchFamily="34" charset="0"/>
              </a:rPr>
              <a:t>©Janice Siegford, MSU ABWG</a:t>
            </a:r>
          </a:p>
        </p:txBody>
      </p:sp>
      <p:cxnSp>
        <p:nvCxnSpPr>
          <p:cNvPr id="30" name="Straight Connector 29">
            <a:extLst>
              <a:ext uri="{FF2B5EF4-FFF2-40B4-BE49-F238E27FC236}">
                <a16:creationId xmlns:a16="http://schemas.microsoft.com/office/drawing/2014/main" id="{BEA12DA2-5354-4098-BFEF-A72DE6B66EEA}"/>
              </a:ext>
            </a:extLst>
          </p:cNvPr>
          <p:cNvCxnSpPr/>
          <p:nvPr/>
        </p:nvCxnSpPr>
        <p:spPr>
          <a:xfrm>
            <a:off x="3462338" y="5343525"/>
            <a:ext cx="0" cy="8461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7C3FC15-46DA-4637-8A5D-CA1B4700D722}"/>
              </a:ext>
            </a:extLst>
          </p:cNvPr>
          <p:cNvCxnSpPr/>
          <p:nvPr/>
        </p:nvCxnSpPr>
        <p:spPr>
          <a:xfrm>
            <a:off x="4344988" y="5343525"/>
            <a:ext cx="0" cy="922338"/>
          </a:xfrm>
          <a:prstGeom prst="line">
            <a:avLst/>
          </a:prstGeom>
        </p:spPr>
        <p:style>
          <a:lnRef idx="2">
            <a:schemeClr val="accent1"/>
          </a:lnRef>
          <a:fillRef idx="0">
            <a:schemeClr val="accent1"/>
          </a:fillRef>
          <a:effectRef idx="1">
            <a:schemeClr val="accent1"/>
          </a:effectRef>
          <a:fontRef idx="minor">
            <a:schemeClr val="tx1"/>
          </a:fontRef>
        </p:style>
      </p:cxnSp>
      <p:sp>
        <p:nvSpPr>
          <p:cNvPr id="21514" name="TextBox 31">
            <a:extLst>
              <a:ext uri="{FF2B5EF4-FFF2-40B4-BE49-F238E27FC236}">
                <a16:creationId xmlns:a16="http://schemas.microsoft.com/office/drawing/2014/main" id="{0A4F97E8-46A3-488D-9B8F-16BADFF3BAAA}"/>
              </a:ext>
            </a:extLst>
          </p:cNvPr>
          <p:cNvSpPr txBox="1">
            <a:spLocks noChangeArrowheads="1"/>
          </p:cNvSpPr>
          <p:nvPr/>
        </p:nvSpPr>
        <p:spPr bwMode="auto">
          <a:xfrm>
            <a:off x="4586288" y="5730875"/>
            <a:ext cx="4921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Front</a:t>
            </a:r>
          </a:p>
        </p:txBody>
      </p:sp>
      <p:sp>
        <p:nvSpPr>
          <p:cNvPr id="21515" name="TextBox 32">
            <a:extLst>
              <a:ext uri="{FF2B5EF4-FFF2-40B4-BE49-F238E27FC236}">
                <a16:creationId xmlns:a16="http://schemas.microsoft.com/office/drawing/2014/main" id="{E9EF0819-B41E-4348-8B5F-D163CAC5C96F}"/>
              </a:ext>
            </a:extLst>
          </p:cNvPr>
          <p:cNvSpPr txBox="1">
            <a:spLocks noChangeArrowheads="1"/>
          </p:cNvSpPr>
          <p:nvPr/>
        </p:nvSpPr>
        <p:spPr bwMode="auto">
          <a:xfrm>
            <a:off x="3752850" y="5732463"/>
            <a:ext cx="5619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Middle</a:t>
            </a:r>
          </a:p>
        </p:txBody>
      </p:sp>
      <p:sp>
        <p:nvSpPr>
          <p:cNvPr id="21516" name="TextBox 33">
            <a:extLst>
              <a:ext uri="{FF2B5EF4-FFF2-40B4-BE49-F238E27FC236}">
                <a16:creationId xmlns:a16="http://schemas.microsoft.com/office/drawing/2014/main" id="{05C668CF-F9C3-4F27-985D-22BA407FC3C9}"/>
              </a:ext>
            </a:extLst>
          </p:cNvPr>
          <p:cNvSpPr txBox="1">
            <a:spLocks noChangeArrowheads="1"/>
          </p:cNvSpPr>
          <p:nvPr/>
        </p:nvSpPr>
        <p:spPr bwMode="auto">
          <a:xfrm>
            <a:off x="3027363" y="5761038"/>
            <a:ext cx="4619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Rear</a:t>
            </a:r>
          </a:p>
        </p:txBody>
      </p:sp>
      <p:pic>
        <p:nvPicPr>
          <p:cNvPr id="21517" name="Picture 4">
            <a:extLst>
              <a:ext uri="{FF2B5EF4-FFF2-40B4-BE49-F238E27FC236}">
                <a16:creationId xmlns:a16="http://schemas.microsoft.com/office/drawing/2014/main" id="{DD0C7990-9DE4-4054-A073-C1ABB0546F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6913" y="1725613"/>
            <a:ext cx="298608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4D5EE14E-3AD1-44E5-95D6-085D2B6B4FEC}"/>
              </a:ext>
            </a:extLst>
          </p:cNvPr>
          <p:cNvCxnSpPr/>
          <p:nvPr/>
        </p:nvCxnSpPr>
        <p:spPr>
          <a:xfrm>
            <a:off x="4124325" y="2111376"/>
            <a:ext cx="0" cy="863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1198AE3-6D5C-4539-ADF5-C444BDFA2D52}"/>
              </a:ext>
            </a:extLst>
          </p:cNvPr>
          <p:cNvCxnSpPr/>
          <p:nvPr/>
        </p:nvCxnSpPr>
        <p:spPr>
          <a:xfrm>
            <a:off x="4978400" y="2111376"/>
            <a:ext cx="0" cy="950912"/>
          </a:xfrm>
          <a:prstGeom prst="line">
            <a:avLst/>
          </a:prstGeom>
        </p:spPr>
        <p:style>
          <a:lnRef idx="2">
            <a:schemeClr val="accent1"/>
          </a:lnRef>
          <a:fillRef idx="0">
            <a:schemeClr val="accent1"/>
          </a:fillRef>
          <a:effectRef idx="1">
            <a:schemeClr val="accent1"/>
          </a:effectRef>
          <a:fontRef idx="minor">
            <a:schemeClr val="tx1"/>
          </a:fontRef>
        </p:style>
      </p:cxnSp>
      <p:sp>
        <p:nvSpPr>
          <p:cNvPr id="21520" name="TextBox 10">
            <a:extLst>
              <a:ext uri="{FF2B5EF4-FFF2-40B4-BE49-F238E27FC236}">
                <a16:creationId xmlns:a16="http://schemas.microsoft.com/office/drawing/2014/main" id="{6A2BFBD6-76DD-4A74-AE98-895B8363FA32}"/>
              </a:ext>
            </a:extLst>
          </p:cNvPr>
          <p:cNvSpPr txBox="1">
            <a:spLocks noChangeArrowheads="1"/>
          </p:cNvSpPr>
          <p:nvPr/>
        </p:nvSpPr>
        <p:spPr bwMode="auto">
          <a:xfrm>
            <a:off x="5221288" y="2500313"/>
            <a:ext cx="4921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Front</a:t>
            </a:r>
          </a:p>
        </p:txBody>
      </p:sp>
      <p:sp>
        <p:nvSpPr>
          <p:cNvPr id="21521" name="TextBox 13">
            <a:extLst>
              <a:ext uri="{FF2B5EF4-FFF2-40B4-BE49-F238E27FC236}">
                <a16:creationId xmlns:a16="http://schemas.microsoft.com/office/drawing/2014/main" id="{CB13777B-B1A5-4D8F-9D6A-615F55786666}"/>
              </a:ext>
            </a:extLst>
          </p:cNvPr>
          <p:cNvSpPr txBox="1">
            <a:spLocks noChangeArrowheads="1"/>
          </p:cNvSpPr>
          <p:nvPr/>
        </p:nvSpPr>
        <p:spPr bwMode="auto">
          <a:xfrm>
            <a:off x="4387850" y="2501901"/>
            <a:ext cx="5619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Middle</a:t>
            </a:r>
          </a:p>
        </p:txBody>
      </p:sp>
      <p:sp>
        <p:nvSpPr>
          <p:cNvPr id="21522" name="TextBox 14">
            <a:extLst>
              <a:ext uri="{FF2B5EF4-FFF2-40B4-BE49-F238E27FC236}">
                <a16:creationId xmlns:a16="http://schemas.microsoft.com/office/drawing/2014/main" id="{E97B97C9-454E-41BD-8C31-F651A5D49EBE}"/>
              </a:ext>
            </a:extLst>
          </p:cNvPr>
          <p:cNvSpPr txBox="1">
            <a:spLocks noChangeArrowheads="1"/>
          </p:cNvSpPr>
          <p:nvPr/>
        </p:nvSpPr>
        <p:spPr bwMode="auto">
          <a:xfrm>
            <a:off x="3698875" y="2530476"/>
            <a:ext cx="4619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Rear</a:t>
            </a:r>
          </a:p>
        </p:txBody>
      </p:sp>
      <p:pic>
        <p:nvPicPr>
          <p:cNvPr id="2" name="Picture 1">
            <a:extLst>
              <a:ext uri="{FF2B5EF4-FFF2-40B4-BE49-F238E27FC236}">
                <a16:creationId xmlns:a16="http://schemas.microsoft.com/office/drawing/2014/main" id="{7D34E7F1-7974-40D5-8563-2A44D4CA03DD}"/>
              </a:ext>
            </a:extLst>
          </p:cNvPr>
          <p:cNvPicPr>
            <a:picLocks noChangeAspect="1"/>
          </p:cNvPicPr>
          <p:nvPr/>
        </p:nvPicPr>
        <p:blipFill rotWithShape="1">
          <a:blip r:embed="rId7"/>
          <a:srcRect/>
          <a:stretch/>
        </p:blipFill>
        <p:spPr>
          <a:xfrm>
            <a:off x="427038" y="1884363"/>
            <a:ext cx="2782887" cy="1743075"/>
          </a:xfrm>
          <a:prstGeom prst="rect">
            <a:avLst/>
          </a:prstGeom>
          <a:ln>
            <a:noFill/>
          </a:ln>
          <a:effectLst>
            <a:outerShdw blurRad="292100" dist="139700" dir="2700000" algn="tl" rotWithShape="0">
              <a:srgbClr val="333333">
                <a:alpha val="65000"/>
              </a:srgbClr>
            </a:outerShdw>
          </a:effectLst>
        </p:spPr>
      </p:pic>
      <p:sp>
        <p:nvSpPr>
          <p:cNvPr id="21" name="TextBox 7">
            <a:extLst>
              <a:ext uri="{FF2B5EF4-FFF2-40B4-BE49-F238E27FC236}">
                <a16:creationId xmlns:a16="http://schemas.microsoft.com/office/drawing/2014/main" id="{2C69A68B-8B61-44B9-A19B-DD0F8C6FBEC1}"/>
              </a:ext>
            </a:extLst>
          </p:cNvPr>
          <p:cNvSpPr txBox="1">
            <a:spLocks noChangeArrowheads="1"/>
          </p:cNvSpPr>
          <p:nvPr/>
        </p:nvSpPr>
        <p:spPr bwMode="auto">
          <a:xfrm>
            <a:off x="428625" y="3381376"/>
            <a:ext cx="606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bg1"/>
                </a:solidFill>
                <a:latin typeface="Arial" panose="020B0604020202020204" pitchFamily="34" charset="0"/>
              </a:rPr>
              <a:t>©Algen</a:t>
            </a:r>
          </a:p>
        </p:txBody>
      </p:sp>
    </p:spTree>
    <p:custDataLst>
      <p:tags r:id="rId1"/>
    </p:custDataLst>
    <p:extLst>
      <p:ext uri="{BB962C8B-B14F-4D97-AF65-F5344CB8AC3E}">
        <p14:creationId xmlns:p14="http://schemas.microsoft.com/office/powerpoint/2010/main" val="1173971631"/>
      </p:ext>
    </p:extLst>
  </p:cSld>
  <p:clrMapOvr>
    <a:masterClrMapping/>
  </p:clrMapOvr>
  <p:transition spd="slow" advTm="7348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50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5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5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5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14" grpId="0"/>
      <p:bldP spid="21515" grpId="0"/>
      <p:bldP spid="21516" grpId="0"/>
      <p:bldP spid="21520" grpId="0"/>
      <p:bldP spid="21521" grpId="0"/>
      <p:bldP spid="21522"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50" y="256125"/>
            <a:ext cx="8229600" cy="695446"/>
          </a:xfrm>
        </p:spPr>
        <p:txBody>
          <a:bodyPr>
            <a:normAutofit fontScale="90000"/>
          </a:bodyPr>
          <a:lstStyle/>
          <a:p>
            <a:r>
              <a:rPr lang="es-AR"/>
              <a:t>Variabilidad fenotipica en el conteo de lesiones</a:t>
            </a:r>
          </a:p>
        </p:txBody>
      </p:sp>
      <p:pic>
        <p:nvPicPr>
          <p:cNvPr id="15" name="Picture 14">
            <a:extLst>
              <a:ext uri="{FF2B5EF4-FFF2-40B4-BE49-F238E27FC236}">
                <a16:creationId xmlns:a16="http://schemas.microsoft.com/office/drawing/2014/main" id="{EBEBE245-8729-470E-BBCC-8253C06CB119}"/>
              </a:ext>
            </a:extLst>
          </p:cNvPr>
          <p:cNvPicPr>
            <a:picLocks noChangeAspect="1"/>
          </p:cNvPicPr>
          <p:nvPr/>
        </p:nvPicPr>
        <p:blipFill>
          <a:blip r:embed="rId2"/>
          <a:stretch>
            <a:fillRect/>
          </a:stretch>
        </p:blipFill>
        <p:spPr>
          <a:xfrm>
            <a:off x="3735657" y="3988165"/>
            <a:ext cx="3039757" cy="2606639"/>
          </a:xfrm>
          <a:prstGeom prst="rect">
            <a:avLst/>
          </a:prstGeom>
        </p:spPr>
      </p:pic>
      <p:pic>
        <p:nvPicPr>
          <p:cNvPr id="16" name="Picture 15">
            <a:extLst>
              <a:ext uri="{FF2B5EF4-FFF2-40B4-BE49-F238E27FC236}">
                <a16:creationId xmlns:a16="http://schemas.microsoft.com/office/drawing/2014/main" id="{61C49162-92CF-4953-870F-CB984B92D29E}"/>
              </a:ext>
            </a:extLst>
          </p:cNvPr>
          <p:cNvPicPr>
            <a:picLocks noChangeAspect="1"/>
          </p:cNvPicPr>
          <p:nvPr/>
        </p:nvPicPr>
        <p:blipFill>
          <a:blip r:embed="rId3"/>
          <a:stretch>
            <a:fillRect/>
          </a:stretch>
        </p:blipFill>
        <p:spPr>
          <a:xfrm>
            <a:off x="163550" y="1166549"/>
            <a:ext cx="3039756" cy="2606638"/>
          </a:xfrm>
          <a:prstGeom prst="rect">
            <a:avLst/>
          </a:prstGeom>
        </p:spPr>
      </p:pic>
      <p:pic>
        <p:nvPicPr>
          <p:cNvPr id="17" name="Picture 16">
            <a:extLst>
              <a:ext uri="{FF2B5EF4-FFF2-40B4-BE49-F238E27FC236}">
                <a16:creationId xmlns:a16="http://schemas.microsoft.com/office/drawing/2014/main" id="{036589F9-C545-4492-B7FF-E7743F570B3E}"/>
              </a:ext>
            </a:extLst>
          </p:cNvPr>
          <p:cNvPicPr>
            <a:picLocks noChangeAspect="1"/>
          </p:cNvPicPr>
          <p:nvPr/>
        </p:nvPicPr>
        <p:blipFill>
          <a:blip r:embed="rId4"/>
          <a:stretch>
            <a:fillRect/>
          </a:stretch>
        </p:blipFill>
        <p:spPr>
          <a:xfrm>
            <a:off x="163549" y="3941178"/>
            <a:ext cx="3039757" cy="2606639"/>
          </a:xfrm>
          <a:prstGeom prst="rect">
            <a:avLst/>
          </a:prstGeom>
        </p:spPr>
      </p:pic>
      <p:sp>
        <p:nvSpPr>
          <p:cNvPr id="18" name="TextBox 17">
            <a:extLst>
              <a:ext uri="{FF2B5EF4-FFF2-40B4-BE49-F238E27FC236}">
                <a16:creationId xmlns:a16="http://schemas.microsoft.com/office/drawing/2014/main" id="{FB880949-27A8-48D4-9FDD-551A67F8FF32}"/>
              </a:ext>
            </a:extLst>
          </p:cNvPr>
          <p:cNvSpPr txBox="1"/>
          <p:nvPr/>
        </p:nvSpPr>
        <p:spPr>
          <a:xfrm>
            <a:off x="1947746" y="2066693"/>
            <a:ext cx="979755" cy="369332"/>
          </a:xfrm>
          <a:prstGeom prst="rect">
            <a:avLst/>
          </a:prstGeom>
          <a:noFill/>
        </p:spPr>
        <p:txBody>
          <a:bodyPr wrap="none" rtlCol="0">
            <a:spAutoFit/>
          </a:bodyPr>
          <a:lstStyle/>
          <a:p>
            <a:r>
              <a:rPr lang="en-US" dirty="0"/>
              <a:t>Pre-mix</a:t>
            </a:r>
          </a:p>
        </p:txBody>
      </p:sp>
      <p:sp>
        <p:nvSpPr>
          <p:cNvPr id="19" name="TextBox 18">
            <a:extLst>
              <a:ext uri="{FF2B5EF4-FFF2-40B4-BE49-F238E27FC236}">
                <a16:creationId xmlns:a16="http://schemas.microsoft.com/office/drawing/2014/main" id="{D2FA965A-16A8-4BC7-A21F-FB3C605683B2}"/>
              </a:ext>
            </a:extLst>
          </p:cNvPr>
          <p:cNvSpPr txBox="1"/>
          <p:nvPr/>
        </p:nvSpPr>
        <p:spPr>
          <a:xfrm>
            <a:off x="1947745" y="4545981"/>
            <a:ext cx="1082348" cy="646331"/>
          </a:xfrm>
          <a:prstGeom prst="rect">
            <a:avLst/>
          </a:prstGeom>
          <a:noFill/>
        </p:spPr>
        <p:txBody>
          <a:bodyPr wrap="none" rtlCol="0">
            <a:spAutoFit/>
          </a:bodyPr>
          <a:lstStyle/>
          <a:p>
            <a:r>
              <a:rPr lang="en-US" dirty="0"/>
              <a:t>24 hours</a:t>
            </a:r>
          </a:p>
          <a:p>
            <a:r>
              <a:rPr lang="en-US" dirty="0"/>
              <a:t>Post-mix</a:t>
            </a:r>
          </a:p>
        </p:txBody>
      </p:sp>
      <p:sp>
        <p:nvSpPr>
          <p:cNvPr id="20" name="TextBox 19">
            <a:extLst>
              <a:ext uri="{FF2B5EF4-FFF2-40B4-BE49-F238E27FC236}">
                <a16:creationId xmlns:a16="http://schemas.microsoft.com/office/drawing/2014/main" id="{B1B3C8AC-DCD8-448B-B729-4ACEE79A0F11}"/>
              </a:ext>
            </a:extLst>
          </p:cNvPr>
          <p:cNvSpPr txBox="1"/>
          <p:nvPr/>
        </p:nvSpPr>
        <p:spPr>
          <a:xfrm>
            <a:off x="5408341" y="4545980"/>
            <a:ext cx="1193182" cy="646331"/>
          </a:xfrm>
          <a:prstGeom prst="rect">
            <a:avLst/>
          </a:prstGeom>
          <a:noFill/>
        </p:spPr>
        <p:txBody>
          <a:bodyPr wrap="square" rtlCol="0">
            <a:spAutoFit/>
          </a:bodyPr>
          <a:lstStyle/>
          <a:p>
            <a:r>
              <a:rPr lang="en-US" dirty="0"/>
              <a:t>3 weeks Post-mix</a:t>
            </a:r>
          </a:p>
        </p:txBody>
      </p:sp>
      <p:sp>
        <p:nvSpPr>
          <p:cNvPr id="21" name="TextBox 20">
            <a:extLst>
              <a:ext uri="{FF2B5EF4-FFF2-40B4-BE49-F238E27FC236}">
                <a16:creationId xmlns:a16="http://schemas.microsoft.com/office/drawing/2014/main" id="{BFE72796-4CC1-48BA-AFAE-723ECEE520BC}"/>
              </a:ext>
            </a:extLst>
          </p:cNvPr>
          <p:cNvSpPr txBox="1"/>
          <p:nvPr/>
        </p:nvSpPr>
        <p:spPr>
          <a:xfrm>
            <a:off x="3966115" y="1789694"/>
            <a:ext cx="4077631" cy="1477328"/>
          </a:xfrm>
          <a:prstGeom prst="rect">
            <a:avLst/>
          </a:prstGeom>
          <a:noFill/>
        </p:spPr>
        <p:txBody>
          <a:bodyPr wrap="square" rtlCol="0">
            <a:spAutoFit/>
          </a:bodyPr>
          <a:lstStyle/>
          <a:p>
            <a:r>
              <a:rPr lang="en-US" b="1" dirty="0" err="1">
                <a:solidFill>
                  <a:srgbClr val="0C533A"/>
                </a:solidFill>
              </a:rPr>
              <a:t>Lesiones</a:t>
            </a:r>
            <a:r>
              <a:rPr lang="en-US" b="1" dirty="0">
                <a:solidFill>
                  <a:srgbClr val="0C533A"/>
                </a:solidFill>
              </a:rPr>
              <a:t> </a:t>
            </a:r>
            <a:r>
              <a:rPr lang="en-US" b="1" dirty="0" err="1">
                <a:solidFill>
                  <a:srgbClr val="0C533A"/>
                </a:solidFill>
              </a:rPr>
              <a:t>Frontales</a:t>
            </a:r>
            <a:r>
              <a:rPr lang="en-US" b="1" dirty="0">
                <a:solidFill>
                  <a:srgbClr val="0C533A"/>
                </a:solidFill>
              </a:rPr>
              <a:t> </a:t>
            </a:r>
            <a:r>
              <a:rPr lang="en-US" dirty="0" err="1">
                <a:solidFill>
                  <a:srgbClr val="0C533A"/>
                </a:solidFill>
              </a:rPr>
              <a:t>inmediatamente</a:t>
            </a:r>
            <a:r>
              <a:rPr lang="en-US" dirty="0">
                <a:solidFill>
                  <a:srgbClr val="0C533A"/>
                </a:solidFill>
              </a:rPr>
              <a:t> post-</a:t>
            </a:r>
            <a:r>
              <a:rPr lang="en-US" dirty="0" err="1">
                <a:solidFill>
                  <a:srgbClr val="0C533A"/>
                </a:solidFill>
              </a:rPr>
              <a:t>mezcla</a:t>
            </a:r>
            <a:r>
              <a:rPr lang="en-US" dirty="0">
                <a:solidFill>
                  <a:srgbClr val="0C533A"/>
                </a:solidFill>
              </a:rPr>
              <a:t> hay un </a:t>
            </a:r>
            <a:r>
              <a:rPr lang="en-US" dirty="0" err="1">
                <a:solidFill>
                  <a:srgbClr val="0C533A"/>
                </a:solidFill>
              </a:rPr>
              <a:t>pico</a:t>
            </a:r>
            <a:r>
              <a:rPr lang="en-US" dirty="0">
                <a:solidFill>
                  <a:srgbClr val="0C533A"/>
                </a:solidFill>
              </a:rPr>
              <a:t> </a:t>
            </a:r>
            <a:r>
              <a:rPr lang="en-US" dirty="0" err="1">
                <a:solidFill>
                  <a:srgbClr val="0C533A"/>
                </a:solidFill>
              </a:rPr>
              <a:t>en</a:t>
            </a:r>
            <a:r>
              <a:rPr lang="en-US" dirty="0">
                <a:solidFill>
                  <a:srgbClr val="0C533A"/>
                </a:solidFill>
              </a:rPr>
              <a:t> el </a:t>
            </a:r>
            <a:r>
              <a:rPr lang="en-US" dirty="0" err="1">
                <a:solidFill>
                  <a:srgbClr val="0C533A"/>
                </a:solidFill>
              </a:rPr>
              <a:t>numero</a:t>
            </a:r>
            <a:r>
              <a:rPr lang="en-US" dirty="0">
                <a:solidFill>
                  <a:srgbClr val="0C533A"/>
                </a:solidFill>
              </a:rPr>
              <a:t> de </a:t>
            </a:r>
            <a:r>
              <a:rPr lang="en-US" dirty="0" err="1">
                <a:solidFill>
                  <a:srgbClr val="0C533A"/>
                </a:solidFill>
              </a:rPr>
              <a:t>lesiones</a:t>
            </a:r>
            <a:r>
              <a:rPr lang="en-US" dirty="0">
                <a:solidFill>
                  <a:srgbClr val="0C533A"/>
                </a:solidFill>
              </a:rPr>
              <a:t> y </a:t>
            </a:r>
            <a:r>
              <a:rPr lang="en-US" dirty="0" err="1">
                <a:solidFill>
                  <a:srgbClr val="0C533A"/>
                </a:solidFill>
              </a:rPr>
              <a:t>luego</a:t>
            </a:r>
            <a:r>
              <a:rPr lang="en-US" dirty="0">
                <a:solidFill>
                  <a:srgbClr val="0C533A"/>
                </a:solidFill>
              </a:rPr>
              <a:t> de 3 </a:t>
            </a:r>
            <a:r>
              <a:rPr lang="en-US" dirty="0" err="1">
                <a:solidFill>
                  <a:srgbClr val="0C533A"/>
                </a:solidFill>
              </a:rPr>
              <a:t>semanas</a:t>
            </a:r>
            <a:r>
              <a:rPr lang="en-US" dirty="0">
                <a:solidFill>
                  <a:srgbClr val="0C533A"/>
                </a:solidFill>
              </a:rPr>
              <a:t> el </a:t>
            </a:r>
            <a:r>
              <a:rPr lang="en-US" dirty="0" err="1">
                <a:solidFill>
                  <a:srgbClr val="0C533A"/>
                </a:solidFill>
              </a:rPr>
              <a:t>conteo</a:t>
            </a:r>
            <a:r>
              <a:rPr lang="en-US" dirty="0">
                <a:solidFill>
                  <a:srgbClr val="0C533A"/>
                </a:solidFill>
              </a:rPr>
              <a:t> de </a:t>
            </a:r>
            <a:r>
              <a:rPr lang="en-US" dirty="0" err="1">
                <a:solidFill>
                  <a:srgbClr val="0C533A"/>
                </a:solidFill>
              </a:rPr>
              <a:t>lesiones</a:t>
            </a:r>
            <a:r>
              <a:rPr lang="en-US" dirty="0">
                <a:solidFill>
                  <a:srgbClr val="0C533A"/>
                </a:solidFill>
              </a:rPr>
              <a:t> </a:t>
            </a:r>
            <a:r>
              <a:rPr lang="en-US" dirty="0" err="1">
                <a:solidFill>
                  <a:srgbClr val="0C533A"/>
                </a:solidFill>
              </a:rPr>
              <a:t>regresa</a:t>
            </a:r>
            <a:r>
              <a:rPr lang="en-US" dirty="0">
                <a:solidFill>
                  <a:srgbClr val="0C533A"/>
                </a:solidFill>
              </a:rPr>
              <a:t> a </a:t>
            </a:r>
            <a:r>
              <a:rPr lang="en-US" dirty="0" err="1">
                <a:solidFill>
                  <a:srgbClr val="0C533A"/>
                </a:solidFill>
              </a:rPr>
              <a:t>niveles</a:t>
            </a:r>
            <a:r>
              <a:rPr lang="en-US" dirty="0">
                <a:solidFill>
                  <a:srgbClr val="0C533A"/>
                </a:solidFill>
              </a:rPr>
              <a:t> pre-</a:t>
            </a:r>
            <a:r>
              <a:rPr lang="en-US" dirty="0" err="1">
                <a:solidFill>
                  <a:srgbClr val="0C533A"/>
                </a:solidFill>
              </a:rPr>
              <a:t>mezcla</a:t>
            </a:r>
            <a:r>
              <a:rPr lang="en-US" dirty="0">
                <a:solidFill>
                  <a:srgbClr val="0C533A"/>
                </a:solidFill>
              </a:rPr>
              <a:t>.</a:t>
            </a:r>
          </a:p>
        </p:txBody>
      </p:sp>
    </p:spTree>
    <p:extLst>
      <p:ext uri="{BB962C8B-B14F-4D97-AF65-F5344CB8AC3E}">
        <p14:creationId xmlns:p14="http://schemas.microsoft.com/office/powerpoint/2010/main" val="2238609478"/>
      </p:ext>
    </p:extLst>
  </p:cSld>
  <p:clrMapOvr>
    <a:masterClrMapping/>
  </p:clrMapOvr>
  <mc:AlternateContent xmlns:mc="http://schemas.openxmlformats.org/markup-compatibility/2006" xmlns:p14="http://schemas.microsoft.com/office/powerpoint/2010/main">
    <mc:Choice Requires="p14">
      <p:transition spd="slow" p14:dur="2000" advTm="62319"/>
    </mc:Choice>
    <mc:Fallback xmlns="">
      <p:transition spd="slow" advTm="6231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845376" y="3320288"/>
            <a:ext cx="1547813" cy="4110038"/>
          </a:xfrm>
          <a:prstGeom prst="rect">
            <a:avLst/>
          </a:prstGeom>
          <a:noFill/>
          <a:ln w="9525">
            <a:noFill/>
            <a:miter lim="800000"/>
            <a:headEnd/>
            <a:tailEnd/>
          </a:ln>
        </p:spPr>
      </p:pic>
      <p:sp>
        <p:nvSpPr>
          <p:cNvPr id="29697" name="Title 1"/>
          <p:cNvSpPr>
            <a:spLocks noGrp="1"/>
          </p:cNvSpPr>
          <p:nvPr>
            <p:ph type="title"/>
          </p:nvPr>
        </p:nvSpPr>
        <p:spPr bwMode="auto">
          <a:xfrm>
            <a:off x="457200" y="974725"/>
            <a:ext cx="8229600" cy="66833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s-AR">
                <a:latin typeface="Gotham-Bold" charset="0"/>
                <a:ea typeface="ＭＳ Ｐゴシック" charset="0"/>
                <a:cs typeface="Gotham-Bold" charset="0"/>
              </a:rPr>
              <a:t>Analisis genómico</a:t>
            </a:r>
          </a:p>
        </p:txBody>
      </p:sp>
      <p:sp>
        <p:nvSpPr>
          <p:cNvPr id="23556" name="Rectangle 4"/>
          <p:cNvSpPr>
            <a:spLocks noGrp="1" noChangeArrowheads="1"/>
          </p:cNvSpPr>
          <p:nvPr>
            <p:ph idx="1"/>
          </p:nvPr>
        </p:nvSpPr>
        <p:spPr bwMode="auto">
          <a:xfrm>
            <a:off x="457200" y="1785938"/>
            <a:ext cx="8229600" cy="4414837"/>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s-AR" dirty="0" err="1">
                <a:latin typeface="Gotham Book" charset="0"/>
                <a:ea typeface="ＭＳ Ｐゴシック" charset="0"/>
                <a:cs typeface="ＭＳ Ｐゴシック" charset="0"/>
              </a:rPr>
              <a:t>Genotipado</a:t>
            </a:r>
            <a:r>
              <a:rPr lang="es-AR" dirty="0">
                <a:latin typeface="Gotham Book" charset="0"/>
                <a:ea typeface="ＭＳ Ｐゴシック" charset="0"/>
                <a:cs typeface="ＭＳ Ｐゴシック" charset="0"/>
              </a:rPr>
              <a:t> con el chip </a:t>
            </a:r>
            <a:r>
              <a:rPr lang="es-AR" dirty="0">
                <a:latin typeface="Gotham Book" charset="0"/>
                <a:ea typeface="ＭＳ Ｐゴシック" charset="0"/>
              </a:rPr>
              <a:t>70K SNP GGP-HD</a:t>
            </a:r>
          </a:p>
          <a:p>
            <a:pPr lvl="1">
              <a:defRPr/>
            </a:pPr>
            <a:r>
              <a:rPr lang="es-AR" dirty="0">
                <a:latin typeface="Gotham Book" charset="0"/>
                <a:ea typeface="ＭＳ Ｐゴシック" charset="0"/>
              </a:rPr>
              <a:t>Error </a:t>
            </a:r>
            <a:r>
              <a:rPr lang="es-AR" dirty="0" err="1">
                <a:latin typeface="Gotham Book" charset="0"/>
                <a:ea typeface="ＭＳ Ｐゴシック" charset="0"/>
              </a:rPr>
              <a:t>controlled</a:t>
            </a:r>
            <a:r>
              <a:rPr lang="es-AR" dirty="0">
                <a:latin typeface="Gotham Book" charset="0"/>
                <a:ea typeface="ＭＳ Ｐゴシック" charset="0"/>
              </a:rPr>
              <a:t> </a:t>
            </a:r>
            <a:r>
              <a:rPr lang="es-AR" dirty="0" err="1">
                <a:latin typeface="Gotham Book" charset="0"/>
                <a:ea typeface="ＭＳ Ｐゴシック" charset="0"/>
              </a:rPr>
              <a:t>by</a:t>
            </a:r>
            <a:r>
              <a:rPr lang="es-AR" dirty="0">
                <a:latin typeface="Gotham Book" charset="0"/>
                <a:ea typeface="ＭＳ Ｐゴシック" charset="0"/>
              </a:rPr>
              <a:t> </a:t>
            </a:r>
            <a:r>
              <a:rPr lang="es-AR" dirty="0" err="1">
                <a:latin typeface="Gotham Book" charset="0"/>
                <a:ea typeface="ＭＳ Ｐゴシック" charset="0"/>
              </a:rPr>
              <a:t>removing</a:t>
            </a:r>
            <a:r>
              <a:rPr lang="es-AR" dirty="0">
                <a:latin typeface="Gotham Book" charset="0"/>
                <a:ea typeface="ＭＳ Ｐゴシック" charset="0"/>
              </a:rPr>
              <a:t> </a:t>
            </a:r>
            <a:r>
              <a:rPr lang="es-AR" dirty="0" err="1">
                <a:latin typeface="Gotham Book" charset="0"/>
                <a:ea typeface="ＭＳ Ｐゴシック" charset="0"/>
              </a:rPr>
              <a:t>animals</a:t>
            </a:r>
            <a:r>
              <a:rPr lang="es-AR" dirty="0">
                <a:latin typeface="Gotham Book" charset="0"/>
                <a:ea typeface="ＭＳ Ｐゴシック" charset="0"/>
              </a:rPr>
              <a:t> &gt;10% </a:t>
            </a:r>
            <a:r>
              <a:rPr lang="es-AR" dirty="0" err="1">
                <a:latin typeface="Gotham Book" charset="0"/>
                <a:ea typeface="ＭＳ Ｐゴシック" charset="0"/>
              </a:rPr>
              <a:t>missing</a:t>
            </a:r>
            <a:r>
              <a:rPr lang="es-AR" dirty="0">
                <a:latin typeface="Gotham Book" charset="0"/>
                <a:ea typeface="ＭＳ Ｐゴシック" charset="0"/>
              </a:rPr>
              <a:t> data, </a:t>
            </a:r>
            <a:r>
              <a:rPr lang="es-AR" dirty="0" err="1">
                <a:latin typeface="Gotham Book" charset="0"/>
                <a:ea typeface="ＭＳ Ｐゴシック" charset="0"/>
              </a:rPr>
              <a:t>markers</a:t>
            </a:r>
            <a:r>
              <a:rPr lang="es-AR" dirty="0">
                <a:latin typeface="Gotham Book" charset="0"/>
                <a:ea typeface="ＭＳ Ｐゴシック" charset="0"/>
              </a:rPr>
              <a:t> </a:t>
            </a:r>
            <a:r>
              <a:rPr lang="es-AR" dirty="0" err="1">
                <a:latin typeface="Gotham Book" charset="0"/>
                <a:ea typeface="ＭＳ Ｐゴシック" charset="0"/>
              </a:rPr>
              <a:t>with</a:t>
            </a:r>
            <a:r>
              <a:rPr lang="es-AR" dirty="0">
                <a:latin typeface="Gotham Book" charset="0"/>
                <a:ea typeface="ＭＳ Ｐゴシック" charset="0"/>
              </a:rPr>
              <a:t> </a:t>
            </a:r>
            <a:r>
              <a:rPr lang="es-AR" dirty="0" err="1">
                <a:latin typeface="Gotham Book" charset="0"/>
                <a:ea typeface="ＭＳ Ｐゴシック" charset="0"/>
              </a:rPr>
              <a:t>minor</a:t>
            </a:r>
            <a:r>
              <a:rPr lang="es-AR" dirty="0">
                <a:latin typeface="Gotham Book" charset="0"/>
                <a:ea typeface="ＭＳ Ｐゴシック" charset="0"/>
              </a:rPr>
              <a:t> </a:t>
            </a:r>
            <a:r>
              <a:rPr lang="es-AR" dirty="0" err="1">
                <a:latin typeface="Gotham Book" charset="0"/>
                <a:ea typeface="ＭＳ Ｐゴシック" charset="0"/>
              </a:rPr>
              <a:t>allele</a:t>
            </a:r>
            <a:r>
              <a:rPr lang="es-AR" dirty="0">
                <a:latin typeface="Gotham Book" charset="0"/>
                <a:ea typeface="ＭＳ Ｐゴシック" charset="0"/>
              </a:rPr>
              <a:t> </a:t>
            </a:r>
            <a:r>
              <a:rPr lang="es-AR" dirty="0" err="1">
                <a:latin typeface="Gotham Book" charset="0"/>
                <a:ea typeface="ＭＳ Ｐゴシック" charset="0"/>
              </a:rPr>
              <a:t>frequency</a:t>
            </a:r>
            <a:r>
              <a:rPr lang="es-AR" dirty="0">
                <a:latin typeface="Gotham Book" charset="0"/>
                <a:ea typeface="ＭＳ Ｐゴシック" charset="0"/>
              </a:rPr>
              <a:t> </a:t>
            </a:r>
            <a:r>
              <a:rPr lang="es-AR" dirty="0" err="1">
                <a:latin typeface="Gotham Book" charset="0"/>
                <a:ea typeface="ＭＳ Ｐゴシック" charset="0"/>
              </a:rPr>
              <a:t>of</a:t>
            </a:r>
            <a:r>
              <a:rPr lang="es-AR" dirty="0">
                <a:latin typeface="Gotham Book" charset="0"/>
                <a:ea typeface="ＭＳ Ｐゴシック" charset="0"/>
              </a:rPr>
              <a:t> &lt;5% and X </a:t>
            </a:r>
            <a:r>
              <a:rPr lang="es-AR" dirty="0" err="1">
                <a:latin typeface="Gotham Book" charset="0"/>
                <a:ea typeface="ＭＳ Ｐゴシック" charset="0"/>
              </a:rPr>
              <a:t>chromosome</a:t>
            </a:r>
            <a:endParaRPr lang="es-AR" dirty="0">
              <a:latin typeface="Gotham Book" charset="0"/>
              <a:ea typeface="ＭＳ Ｐゴシック" charset="0"/>
            </a:endParaRPr>
          </a:p>
          <a:p>
            <a:pPr>
              <a:defRPr/>
            </a:pPr>
            <a:r>
              <a:rPr lang="es-AR" dirty="0">
                <a:latin typeface="Gotham Book" charset="0"/>
                <a:ea typeface="ＭＳ Ｐゴシック" charset="0"/>
              </a:rPr>
              <a:t>52,925 SNP y 1,079 animales</a:t>
            </a:r>
          </a:p>
        </p:txBody>
      </p:sp>
      <p:sp>
        <p:nvSpPr>
          <p:cNvPr id="6" name="TextBox 4"/>
          <p:cNvSpPr txBox="1">
            <a:spLocks noChangeArrowheads="1"/>
          </p:cNvSpPr>
          <p:nvPr/>
        </p:nvSpPr>
        <p:spPr bwMode="auto">
          <a:xfrm>
            <a:off x="2564265" y="5907180"/>
            <a:ext cx="72104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dirty="0">
                <a:solidFill>
                  <a:srgbClr val="FFFFFF"/>
                </a:solidFill>
              </a:rPr>
              <a:t>©</a:t>
            </a:r>
            <a:r>
              <a:rPr lang="en-US" sz="1000" dirty="0" err="1">
                <a:solidFill>
                  <a:srgbClr val="FFFFFF"/>
                </a:solidFill>
              </a:rPr>
              <a:t>Illumina</a:t>
            </a:r>
            <a:endParaRPr lang="en-US" sz="1000" dirty="0">
              <a:solidFill>
                <a:srgbClr val="FFFFFF"/>
              </a:solidFill>
            </a:endParaRPr>
          </a:p>
        </p:txBody>
      </p:sp>
      <p:sp>
        <p:nvSpPr>
          <p:cNvPr id="2" name="Rectangle 1"/>
          <p:cNvSpPr/>
          <p:nvPr/>
        </p:nvSpPr>
        <p:spPr>
          <a:xfrm>
            <a:off x="471488" y="6371139"/>
            <a:ext cx="5526998" cy="461665"/>
          </a:xfrm>
          <a:prstGeom prst="rect">
            <a:avLst/>
          </a:prstGeom>
        </p:spPr>
        <p:txBody>
          <a:bodyPr wrap="none">
            <a:spAutoFit/>
          </a:bodyPr>
          <a:lstStyle/>
          <a:p>
            <a:r>
              <a:rPr lang="en-US" i="1" dirty="0">
                <a:solidFill>
                  <a:srgbClr val="595959"/>
                </a:solidFill>
                <a:latin typeface="Gotham Book" charset="0"/>
              </a:rPr>
              <a:t>SNP = single nucleotide polymorphism </a:t>
            </a:r>
            <a:endParaRPr lang="en-US" i="1" dirty="0">
              <a:solidFill>
                <a:srgbClr val="595959"/>
              </a:solidFill>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ABC52612-4B16-41FA-AAA8-E17759FCBEF7}"/>
                  </a:ext>
                </a:extLst>
              </p:cNvPr>
              <p:cNvGraphicFramePr>
                <a:graphicFrameLocks noChangeAspect="1"/>
              </p:cNvGraphicFramePr>
              <p:nvPr>
                <p:extLst>
                  <p:ext uri="{D42A27DB-BD31-4B8C-83A1-F6EECF244321}">
                    <p14:modId xmlns:p14="http://schemas.microsoft.com/office/powerpoint/2010/main" val="1078874848"/>
                  </p:ext>
                </p:extLst>
              </p:nvPr>
            </p:nvGraphicFramePr>
            <p:xfrm>
              <a:off x="-4302512" y="4113500"/>
              <a:ext cx="2286000" cy="1714500"/>
            </p:xfrm>
            <a:graphic>
              <a:graphicData uri="http://schemas.microsoft.com/office/powerpoint/2016/slidezoom">
                <pslz:sldZm>
                  <pslz:sldZmObj sldId="462" cId="2238609478">
                    <pslz:zmPr id="{8FCAB161-CDA8-4F7E-8321-8EDCEAB7A49A}" returnToParent="0" transitionDur="1000">
                      <p166:blipFill xmlns:p166="http://schemas.microsoft.com/office/powerpoint/2016/6/main">
                        <a:blip r:embed="rId4"/>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ABC52612-4B16-41FA-AAA8-E17759FCBEF7}"/>
                  </a:ext>
                </a:extLst>
              </p:cNvPr>
              <p:cNvPicPr>
                <a:picLocks noGrp="1" noRot="1" noChangeAspect="1" noMove="1" noResize="1" noEditPoints="1" noAdjustHandles="1" noChangeArrowheads="1" noChangeShapeType="1"/>
              </p:cNvPicPr>
              <p:nvPr/>
            </p:nvPicPr>
            <p:blipFill>
              <a:blip r:embed="rId5"/>
              <a:stretch>
                <a:fillRect/>
              </a:stretch>
            </p:blipFill>
            <p:spPr>
              <a:xfrm>
                <a:off x="-4302512" y="4113500"/>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194192589"/>
      </p:ext>
    </p:extLst>
  </p:cSld>
  <p:clrMapOvr>
    <a:masterClrMapping/>
  </p:clrMapOvr>
  <mc:AlternateContent xmlns:mc="http://schemas.openxmlformats.org/markup-compatibility/2006" xmlns:p14="http://schemas.microsoft.com/office/powerpoint/2010/main">
    <mc:Choice Requires="p14">
      <p:transition spd="slow" p14:dur="2000" advTm="21925"/>
    </mc:Choice>
    <mc:Fallback xmlns="">
      <p:transition spd="slow" advTm="2192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EF363-AD05-4215-80FA-6445643C27C0}"/>
              </a:ext>
            </a:extLst>
          </p:cNvPr>
          <p:cNvSpPr>
            <a:spLocks noGrp="1"/>
          </p:cNvSpPr>
          <p:nvPr>
            <p:ph type="title"/>
          </p:nvPr>
        </p:nvSpPr>
        <p:spPr/>
        <p:txBody>
          <a:bodyPr/>
          <a:lstStyle/>
          <a:p>
            <a:r>
              <a:rPr lang="en-US" dirty="0" err="1"/>
              <a:t>Estimacion</a:t>
            </a:r>
            <a:r>
              <a:rPr lang="en-US" dirty="0"/>
              <a:t> de </a:t>
            </a:r>
            <a:r>
              <a:rPr lang="en-US" dirty="0" err="1"/>
              <a:t>parámetros</a:t>
            </a:r>
            <a:r>
              <a:rPr lang="en-US" dirty="0"/>
              <a:t> </a:t>
            </a:r>
            <a:r>
              <a:rPr lang="en-US" dirty="0" err="1"/>
              <a:t>genéticos</a:t>
            </a:r>
            <a:endParaRPr lang="en-US" dirty="0"/>
          </a:p>
        </p:txBody>
      </p:sp>
      <p:sp>
        <p:nvSpPr>
          <p:cNvPr id="4" name="Slide Number Placeholder 3">
            <a:extLst>
              <a:ext uri="{FF2B5EF4-FFF2-40B4-BE49-F238E27FC236}">
                <a16:creationId xmlns:a16="http://schemas.microsoft.com/office/drawing/2014/main" id="{14B49E21-1BE8-4FDB-9F71-52F2D783AA88}"/>
              </a:ext>
            </a:extLst>
          </p:cNvPr>
          <p:cNvSpPr>
            <a:spLocks noGrp="1"/>
          </p:cNvSpPr>
          <p:nvPr>
            <p:ph type="sldNum" sz="quarter" idx="12"/>
          </p:nvPr>
        </p:nvSpPr>
        <p:spPr/>
        <p:txBody>
          <a:bodyPr/>
          <a:lstStyle/>
          <a:p>
            <a:pPr>
              <a:defRPr/>
            </a:pPr>
            <a:fld id="{0B4461CB-4CA9-2A43-A3FA-624E1DA485A6}" type="slidenum">
              <a:rPr lang="en-US" smtClean="0"/>
              <a:pPr>
                <a:defRPr/>
              </a:pPr>
              <a:t>13</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C1A83EA-1AC4-4A3F-BCA8-720FC87050DA}"/>
                  </a:ext>
                </a:extLst>
              </p:cNvPr>
              <p:cNvSpPr/>
              <p:nvPr/>
            </p:nvSpPr>
            <p:spPr>
              <a:xfrm>
                <a:off x="1928778" y="2685178"/>
                <a:ext cx="29337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𝒚</m:t>
                      </m:r>
                      <m:r>
                        <a:rPr lang="en-US" sz="2800" b="0" i="0">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𝑿</m:t>
                      </m:r>
                      <m:r>
                        <a:rPr lang="en-US" sz="2800" b="1" i="1">
                          <a:solidFill>
                            <a:schemeClr val="tx1"/>
                          </a:solidFill>
                          <a:latin typeface="Cambria Math" panose="02040503050406030204" pitchFamily="18" charset="0"/>
                        </a:rPr>
                        <m:t>𝜷</m:t>
                      </m:r>
                      <m:r>
                        <a:rPr lang="en-US" sz="2800" b="0" i="0">
                          <a:solidFill>
                            <a:schemeClr val="tx1"/>
                          </a:solidFill>
                          <a:latin typeface="Cambria Math" panose="02040503050406030204" pitchFamily="18" charset="0"/>
                        </a:rPr>
                        <m:t>+</m:t>
                      </m:r>
                      <m:sSub>
                        <m:sSubPr>
                          <m:ctrlPr>
                            <a:rPr lang="en-US" sz="2800" b="0" i="1">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𝒖</m:t>
                          </m:r>
                        </m:e>
                        <m:sub>
                          <m:r>
                            <a:rPr lang="en-US" sz="2800" b="0" i="1">
                              <a:solidFill>
                                <a:schemeClr val="tx1"/>
                              </a:solidFill>
                              <a:latin typeface="Cambria Math" panose="02040503050406030204" pitchFamily="18" charset="0"/>
                            </a:rPr>
                            <m:t>𝑑</m:t>
                          </m:r>
                        </m:sub>
                      </m:sSub>
                      <m:r>
                        <a:rPr lang="en-US" sz="2800" b="0" i="0">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𝒆</m:t>
                      </m:r>
                    </m:oMath>
                  </m:oMathPara>
                </a14:m>
                <a:endParaRPr lang="en-US" sz="2800" dirty="0">
                  <a:solidFill>
                    <a:schemeClr val="tx1"/>
                  </a:solidFill>
                </a:endParaRPr>
              </a:p>
            </p:txBody>
          </p:sp>
        </mc:Choice>
        <mc:Fallback xmlns="">
          <p:sp>
            <p:nvSpPr>
              <p:cNvPr id="5" name="Rectangle 4">
                <a:extLst>
                  <a:ext uri="{FF2B5EF4-FFF2-40B4-BE49-F238E27FC236}">
                    <a16:creationId xmlns:a16="http://schemas.microsoft.com/office/drawing/2014/main" id="{FC1A83EA-1AC4-4A3F-BCA8-720FC87050DA}"/>
                  </a:ext>
                </a:extLst>
              </p:cNvPr>
              <p:cNvSpPr>
                <a:spLocks noRot="1" noChangeAspect="1" noMove="1" noResize="1" noEditPoints="1" noAdjustHandles="1" noChangeArrowheads="1" noChangeShapeType="1" noTextEdit="1"/>
              </p:cNvSpPr>
              <p:nvPr/>
            </p:nvSpPr>
            <p:spPr>
              <a:xfrm>
                <a:off x="1928778" y="2685178"/>
                <a:ext cx="293375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53340F9-11FE-4966-BBF3-7182A5D4DED1}"/>
                  </a:ext>
                </a:extLst>
              </p:cNvPr>
              <p:cNvSpPr/>
              <p:nvPr/>
            </p:nvSpPr>
            <p:spPr>
              <a:xfrm>
                <a:off x="1928778" y="3565934"/>
                <a:ext cx="21959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2800" b="1" i="1" smtClean="0">
                              <a:solidFill>
                                <a:schemeClr val="tx1"/>
                              </a:solidFill>
                              <a:latin typeface="Cambria Math" panose="02040503050406030204" pitchFamily="18" charset="0"/>
                            </a:rPr>
                          </m:ctrlPr>
                        </m:dPr>
                        <m:e>
                          <m:r>
                            <a:rPr lang="en-US" sz="2800" b="1" i="1">
                              <a:solidFill>
                                <a:schemeClr val="tx1"/>
                              </a:solidFill>
                              <a:latin typeface="Cambria Math" panose="02040503050406030204" pitchFamily="18" charset="0"/>
                            </a:rPr>
                            <m:t>𝒆</m:t>
                          </m:r>
                          <m:r>
                            <a:rPr lang="en-US" sz="2800" b="0" i="0">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𝑵</m:t>
                          </m:r>
                          <m:r>
                            <a:rPr lang="en-US" sz="2800" b="0" i="0">
                              <a:solidFill>
                                <a:schemeClr val="tx1"/>
                              </a:solidFill>
                              <a:latin typeface="Cambria Math" panose="02040503050406030204" pitchFamily="18" charset="0"/>
                            </a:rPr>
                            <m:t>(0,</m:t>
                          </m:r>
                          <m:r>
                            <a:rPr lang="en-US" sz="2800" b="1" i="1">
                              <a:solidFill>
                                <a:schemeClr val="tx1"/>
                              </a:solidFill>
                              <a:latin typeface="Cambria Math" panose="02040503050406030204" pitchFamily="18" charset="0"/>
                            </a:rPr>
                            <m:t>𝑰</m:t>
                          </m:r>
                          <m:sSubSup>
                            <m:sSubSupPr>
                              <m:ctrlPr>
                                <a:rPr lang="en-US" sz="2800" b="1" i="1">
                                  <a:solidFill>
                                    <a:schemeClr val="tx1"/>
                                  </a:solidFill>
                                  <a:latin typeface="Cambria Math" panose="02040503050406030204" pitchFamily="18" charset="0"/>
                                </a:rPr>
                              </m:ctrlPr>
                            </m:sSubSupPr>
                            <m:e>
                              <m:r>
                                <a:rPr lang="en-US" sz="2800" b="0" i="1">
                                  <a:solidFill>
                                    <a:schemeClr val="tx1"/>
                                  </a:solidFill>
                                  <a:latin typeface="Cambria Math" panose="02040503050406030204" pitchFamily="18" charset="0"/>
                                </a:rPr>
                                <m:t>𝜎</m:t>
                              </m:r>
                            </m:e>
                            <m:sub>
                              <m:r>
                                <a:rPr lang="en-US" sz="2800" b="1" i="1">
                                  <a:solidFill>
                                    <a:schemeClr val="tx1"/>
                                  </a:solidFill>
                                  <a:latin typeface="Cambria Math" panose="02040503050406030204" pitchFamily="18" charset="0"/>
                                </a:rPr>
                                <m:t>𝒆</m:t>
                              </m:r>
                            </m:sub>
                            <m:sup>
                              <m:r>
                                <a:rPr lang="en-US" sz="2800" b="0" i="0">
                                  <a:solidFill>
                                    <a:schemeClr val="tx1"/>
                                  </a:solidFill>
                                  <a:latin typeface="Cambria Math" panose="02040503050406030204" pitchFamily="18" charset="0"/>
                                </a:rPr>
                                <m:t>2</m:t>
                              </m:r>
                            </m:sup>
                          </m:sSubSup>
                        </m:e>
                      </m:d>
                    </m:oMath>
                  </m:oMathPara>
                </a14:m>
                <a:endParaRPr lang="en-US" sz="2800" dirty="0">
                  <a:solidFill>
                    <a:schemeClr val="tx1"/>
                  </a:solidFill>
                </a:endParaRPr>
              </a:p>
            </p:txBody>
          </p:sp>
        </mc:Choice>
        <mc:Fallback xmlns="">
          <p:sp>
            <p:nvSpPr>
              <p:cNvPr id="6" name="Rectangle 5">
                <a:extLst>
                  <a:ext uri="{FF2B5EF4-FFF2-40B4-BE49-F238E27FC236}">
                    <a16:creationId xmlns:a16="http://schemas.microsoft.com/office/drawing/2014/main" id="{353340F9-11FE-4966-BBF3-7182A5D4DED1}"/>
                  </a:ext>
                </a:extLst>
              </p:cNvPr>
              <p:cNvSpPr>
                <a:spLocks noRot="1" noChangeAspect="1" noMove="1" noResize="1" noEditPoints="1" noAdjustHandles="1" noChangeArrowheads="1" noChangeShapeType="1" noTextEdit="1"/>
              </p:cNvSpPr>
              <p:nvPr/>
            </p:nvSpPr>
            <p:spPr>
              <a:xfrm>
                <a:off x="1928778" y="3565934"/>
                <a:ext cx="219592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9839F84-46D4-4182-B76C-D59F50003B6B}"/>
                  </a:ext>
                </a:extLst>
              </p:cNvPr>
              <p:cNvSpPr/>
              <p:nvPr/>
            </p:nvSpPr>
            <p:spPr>
              <a:xfrm>
                <a:off x="1928778" y="4415172"/>
                <a:ext cx="2183355"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2400" b="1" i="1" smtClean="0">
                              <a:solidFill>
                                <a:schemeClr val="tx1"/>
                              </a:solidFill>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𝒖</m:t>
                              </m:r>
                            </m:e>
                            <m:sub>
                              <m:r>
                                <a:rPr lang="en-US" sz="2400" i="1">
                                  <a:latin typeface="Cambria Math" panose="02040503050406030204" pitchFamily="18" charset="0"/>
                                </a:rPr>
                                <m:t>𝑑</m:t>
                              </m:r>
                            </m:sub>
                          </m:sSub>
                          <m:r>
                            <a:rPr lang="en-US" sz="2400" b="0" i="0">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𝑵</m:t>
                          </m:r>
                          <m:r>
                            <a:rPr lang="en-US" sz="2400" b="0" i="0">
                              <a:solidFill>
                                <a:schemeClr val="tx1"/>
                              </a:solidFill>
                              <a:latin typeface="Cambria Math" panose="02040503050406030204" pitchFamily="18" charset="0"/>
                            </a:rPr>
                            <m:t>(0,</m:t>
                          </m:r>
                          <m:r>
                            <a:rPr lang="en-US" sz="2400" b="1" i="1" smtClean="0">
                              <a:solidFill>
                                <a:schemeClr val="tx1"/>
                              </a:solidFill>
                              <a:latin typeface="Cambria Math" panose="02040503050406030204" pitchFamily="18" charset="0"/>
                            </a:rPr>
                            <m:t>𝑮</m:t>
                          </m:r>
                          <m:sSubSup>
                            <m:sSubSupPr>
                              <m:ctrlPr>
                                <a:rPr lang="en-US" sz="2400" b="1" i="1">
                                  <a:solidFill>
                                    <a:schemeClr val="tx1"/>
                                  </a:solidFill>
                                  <a:latin typeface="Cambria Math" panose="02040503050406030204" pitchFamily="18" charset="0"/>
                                </a:rPr>
                              </m:ctrlPr>
                            </m:sSubSupPr>
                            <m:e>
                              <m:r>
                                <a:rPr lang="en-US" sz="2400" b="0" i="1">
                                  <a:solidFill>
                                    <a:schemeClr val="tx1"/>
                                  </a:solidFill>
                                  <a:latin typeface="Cambria Math" panose="02040503050406030204" pitchFamily="18" charset="0"/>
                                </a:rPr>
                                <m:t>𝜎</m:t>
                              </m:r>
                            </m:e>
                            <m:sub>
                              <m:r>
                                <a:rPr lang="en-US" sz="2400" b="1" i="1" smtClean="0">
                                  <a:solidFill>
                                    <a:schemeClr val="tx1"/>
                                  </a:solidFill>
                                  <a:latin typeface="Cambria Math" panose="02040503050406030204" pitchFamily="18" charset="0"/>
                                </a:rPr>
                                <m:t>𝒅</m:t>
                              </m:r>
                            </m:sub>
                            <m:sup>
                              <m:r>
                                <a:rPr lang="en-US" sz="2400" b="0" i="0">
                                  <a:solidFill>
                                    <a:schemeClr val="tx1"/>
                                  </a:solidFill>
                                  <a:latin typeface="Cambria Math" panose="02040503050406030204" pitchFamily="18" charset="0"/>
                                </a:rPr>
                                <m:t>2</m:t>
                              </m:r>
                            </m:sup>
                          </m:sSubSup>
                        </m:e>
                      </m:d>
                    </m:oMath>
                  </m:oMathPara>
                </a14:m>
                <a:endParaRPr lang="en-US" sz="2400" dirty="0">
                  <a:solidFill>
                    <a:schemeClr val="tx1"/>
                  </a:solidFill>
                </a:endParaRPr>
              </a:p>
            </p:txBody>
          </p:sp>
        </mc:Choice>
        <mc:Fallback xmlns="">
          <p:sp>
            <p:nvSpPr>
              <p:cNvPr id="7" name="Rectangle 6">
                <a:extLst>
                  <a:ext uri="{FF2B5EF4-FFF2-40B4-BE49-F238E27FC236}">
                    <a16:creationId xmlns:a16="http://schemas.microsoft.com/office/drawing/2014/main" id="{E9839F84-46D4-4182-B76C-D59F50003B6B}"/>
                  </a:ext>
                </a:extLst>
              </p:cNvPr>
              <p:cNvSpPr>
                <a:spLocks noRot="1" noChangeAspect="1" noMove="1" noResize="1" noEditPoints="1" noAdjustHandles="1" noChangeArrowheads="1" noChangeShapeType="1" noTextEdit="1"/>
              </p:cNvSpPr>
              <p:nvPr/>
            </p:nvSpPr>
            <p:spPr>
              <a:xfrm>
                <a:off x="1928778" y="4415172"/>
                <a:ext cx="2183355" cy="5091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5AF0330-16F1-4A5C-B4B0-E7D731CC0E49}"/>
                  </a:ext>
                </a:extLst>
              </p:cNvPr>
              <p:cNvSpPr/>
              <p:nvPr/>
            </p:nvSpPr>
            <p:spPr>
              <a:xfrm>
                <a:off x="5031867" y="4415172"/>
                <a:ext cx="13446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𝑮</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𝒁𝒁</m:t>
                      </m:r>
                      <m:r>
                        <a:rPr lang="en-US" sz="2400" b="1"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8" name="Rectangle 7">
                <a:extLst>
                  <a:ext uri="{FF2B5EF4-FFF2-40B4-BE49-F238E27FC236}">
                    <a16:creationId xmlns:a16="http://schemas.microsoft.com/office/drawing/2014/main" id="{55AF0330-16F1-4A5C-B4B0-E7D731CC0E49}"/>
                  </a:ext>
                </a:extLst>
              </p:cNvPr>
              <p:cNvSpPr>
                <a:spLocks noRot="1" noChangeAspect="1" noMove="1" noResize="1" noEditPoints="1" noAdjustHandles="1" noChangeArrowheads="1" noChangeShapeType="1" noTextEdit="1"/>
              </p:cNvSpPr>
              <p:nvPr/>
            </p:nvSpPr>
            <p:spPr>
              <a:xfrm>
                <a:off x="5031867" y="4415172"/>
                <a:ext cx="1344662" cy="461665"/>
              </a:xfrm>
              <a:prstGeom prst="rect">
                <a:avLst/>
              </a:prstGeom>
              <a:blipFill>
                <a:blip r:embed="rId5"/>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997AAF8-85C5-4B87-B4DE-9E3B3EC5995B}"/>
              </a:ext>
            </a:extLst>
          </p:cNvPr>
          <p:cNvCxnSpPr/>
          <p:nvPr/>
        </p:nvCxnSpPr>
        <p:spPr>
          <a:xfrm flipH="1">
            <a:off x="5955030" y="3827544"/>
            <a:ext cx="421499" cy="698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42BF5FF-C822-4D28-B391-4DAEC88CBEF0}"/>
              </a:ext>
            </a:extLst>
          </p:cNvPr>
          <p:cNvSpPr txBox="1"/>
          <p:nvPr/>
        </p:nvSpPr>
        <p:spPr>
          <a:xfrm>
            <a:off x="5766518" y="2900416"/>
            <a:ext cx="3137452" cy="923330"/>
          </a:xfrm>
          <a:prstGeom prst="rect">
            <a:avLst/>
          </a:prstGeom>
          <a:noFill/>
        </p:spPr>
        <p:txBody>
          <a:bodyPr wrap="square" rtlCol="0">
            <a:spAutoFit/>
          </a:bodyPr>
          <a:lstStyle/>
          <a:p>
            <a:r>
              <a:rPr lang="en-US" b="1" dirty="0" err="1"/>
              <a:t>Matriz</a:t>
            </a:r>
            <a:r>
              <a:rPr lang="en-US" b="1" dirty="0"/>
              <a:t> de </a:t>
            </a:r>
            <a:r>
              <a:rPr lang="en-US" b="1" dirty="0" err="1"/>
              <a:t>genotipos</a:t>
            </a:r>
            <a:endParaRPr lang="en-US" b="1" dirty="0"/>
          </a:p>
          <a:p>
            <a:r>
              <a:rPr lang="en-US" dirty="0"/>
              <a:t>(animals </a:t>
            </a:r>
            <a:r>
              <a:rPr lang="en-US" dirty="0" err="1"/>
              <a:t>en</a:t>
            </a:r>
            <a:r>
              <a:rPr lang="en-US" dirty="0"/>
              <a:t> </a:t>
            </a:r>
            <a:r>
              <a:rPr lang="en-US" dirty="0" err="1"/>
              <a:t>filas</a:t>
            </a:r>
            <a:r>
              <a:rPr lang="en-US" dirty="0"/>
              <a:t>, </a:t>
            </a:r>
            <a:r>
              <a:rPr lang="en-US" dirty="0" err="1"/>
              <a:t>marcadores</a:t>
            </a:r>
            <a:r>
              <a:rPr lang="en-US" dirty="0"/>
              <a:t> </a:t>
            </a:r>
            <a:r>
              <a:rPr lang="en-US" dirty="0" err="1"/>
              <a:t>en</a:t>
            </a:r>
            <a:r>
              <a:rPr lang="en-US" dirty="0"/>
              <a:t> </a:t>
            </a:r>
            <a:r>
              <a:rPr lang="en-US" dirty="0" err="1"/>
              <a:t>columnas</a:t>
            </a:r>
            <a:r>
              <a:rPr lang="en-US" dirty="0"/>
              <a:t>)</a:t>
            </a:r>
          </a:p>
        </p:txBody>
      </p:sp>
      <p:cxnSp>
        <p:nvCxnSpPr>
          <p:cNvPr id="13" name="Straight Arrow Connector 12">
            <a:extLst>
              <a:ext uri="{FF2B5EF4-FFF2-40B4-BE49-F238E27FC236}">
                <a16:creationId xmlns:a16="http://schemas.microsoft.com/office/drawing/2014/main" id="{4125703A-8270-4D89-AEA0-8F2C5E947854}"/>
              </a:ext>
            </a:extLst>
          </p:cNvPr>
          <p:cNvCxnSpPr/>
          <p:nvPr/>
        </p:nvCxnSpPr>
        <p:spPr>
          <a:xfrm flipH="1" flipV="1">
            <a:off x="3520440" y="4876837"/>
            <a:ext cx="285750" cy="563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0FA31E3-0406-4CEB-87E2-A6B5FFE8E0B1}"/>
              </a:ext>
            </a:extLst>
          </p:cNvPr>
          <p:cNvSpPr txBox="1"/>
          <p:nvPr/>
        </p:nvSpPr>
        <p:spPr>
          <a:xfrm>
            <a:off x="2685339" y="5589270"/>
            <a:ext cx="3480440" cy="369332"/>
          </a:xfrm>
          <a:prstGeom prst="rect">
            <a:avLst/>
          </a:prstGeom>
          <a:noFill/>
        </p:spPr>
        <p:txBody>
          <a:bodyPr wrap="none" rtlCol="0">
            <a:spAutoFit/>
          </a:bodyPr>
          <a:lstStyle/>
          <a:p>
            <a:r>
              <a:rPr lang="en-US" dirty="0" err="1"/>
              <a:t>Matriz</a:t>
            </a:r>
            <a:r>
              <a:rPr lang="en-US" dirty="0"/>
              <a:t> de </a:t>
            </a:r>
            <a:r>
              <a:rPr lang="en-US" dirty="0" err="1"/>
              <a:t>relaciones</a:t>
            </a:r>
            <a:r>
              <a:rPr lang="en-US" dirty="0"/>
              <a:t> </a:t>
            </a:r>
            <a:r>
              <a:rPr lang="en-US" dirty="0" err="1"/>
              <a:t>Genómicas</a:t>
            </a:r>
            <a:endParaRPr lang="en-US" dirty="0"/>
          </a:p>
        </p:txBody>
      </p:sp>
      <p:cxnSp>
        <p:nvCxnSpPr>
          <p:cNvPr id="16" name="Straight Arrow Connector 15">
            <a:extLst>
              <a:ext uri="{FF2B5EF4-FFF2-40B4-BE49-F238E27FC236}">
                <a16:creationId xmlns:a16="http://schemas.microsoft.com/office/drawing/2014/main" id="{313A6876-52DE-42E3-BD4D-6ECA4E78C2A1}"/>
              </a:ext>
            </a:extLst>
          </p:cNvPr>
          <p:cNvCxnSpPr/>
          <p:nvPr/>
        </p:nvCxnSpPr>
        <p:spPr>
          <a:xfrm flipV="1">
            <a:off x="4862530" y="4852298"/>
            <a:ext cx="338120" cy="612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726767"/>
      </p:ext>
    </p:extLst>
  </p:cSld>
  <p:clrMapOvr>
    <a:masterClrMapping/>
  </p:clrMapOvr>
  <mc:AlternateContent xmlns:mc="http://schemas.openxmlformats.org/markup-compatibility/2006" xmlns:p14="http://schemas.microsoft.com/office/powerpoint/2010/main">
    <mc:Choice Requires="p14">
      <p:transition spd="slow" p14:dur="2000" advTm="82791"/>
    </mc:Choice>
    <mc:Fallback xmlns="">
      <p:transition spd="slow" advTm="8279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76" y="447580"/>
            <a:ext cx="8229600" cy="1054163"/>
          </a:xfrm>
        </p:spPr>
        <p:txBody>
          <a:bodyPr>
            <a:normAutofit/>
          </a:bodyPr>
          <a:lstStyle/>
          <a:p>
            <a:r>
              <a:rPr lang="en-US" dirty="0" err="1"/>
              <a:t>Heredabilidades</a:t>
            </a:r>
            <a:endParaRPr lang="en-GB" dirty="0"/>
          </a:p>
        </p:txBody>
      </p:sp>
      <p:sp>
        <p:nvSpPr>
          <p:cNvPr id="5" name="Rectangle 4">
            <a:extLst>
              <a:ext uri="{FF2B5EF4-FFF2-40B4-BE49-F238E27FC236}">
                <a16:creationId xmlns:a16="http://schemas.microsoft.com/office/drawing/2014/main" id="{4FBB24A9-2701-4BFF-AE6E-E1ABD136FC68}"/>
              </a:ext>
            </a:extLst>
          </p:cNvPr>
          <p:cNvSpPr/>
          <p:nvPr/>
        </p:nvSpPr>
        <p:spPr>
          <a:xfrm>
            <a:off x="747131" y="6120677"/>
            <a:ext cx="5824653" cy="369332"/>
          </a:xfrm>
          <a:prstGeom prst="rect">
            <a:avLst/>
          </a:prstGeom>
        </p:spPr>
        <p:txBody>
          <a:bodyPr wrap="square">
            <a:spAutoFit/>
          </a:bodyPr>
          <a:lstStyle/>
          <a:p>
            <a:pPr lvl="0">
              <a:spcBef>
                <a:spcPts val="624"/>
              </a:spcBef>
            </a:pPr>
            <a:r>
              <a:rPr lang="en-US" dirty="0" err="1">
                <a:solidFill>
                  <a:srgbClr val="595959"/>
                </a:solidFill>
              </a:rPr>
              <a:t>Wurtz</a:t>
            </a:r>
            <a:r>
              <a:rPr lang="en-US" dirty="0">
                <a:solidFill>
                  <a:srgbClr val="595959"/>
                </a:solidFill>
              </a:rPr>
              <a:t> et al 2017. J. of Anim. Sci. 95(10): 4310-4317</a:t>
            </a:r>
            <a:endParaRPr lang="en-GB" dirty="0">
              <a:solidFill>
                <a:srgbClr val="595959"/>
              </a:solidFill>
            </a:endParaRPr>
          </a:p>
        </p:txBody>
      </p:sp>
      <p:pic>
        <p:nvPicPr>
          <p:cNvPr id="8" name="Picture 7">
            <a:extLst>
              <a:ext uri="{FF2B5EF4-FFF2-40B4-BE49-F238E27FC236}">
                <a16:creationId xmlns:a16="http://schemas.microsoft.com/office/drawing/2014/main" id="{F4594E6D-D3A4-42D9-84DC-CD691D06AF59}"/>
              </a:ext>
            </a:extLst>
          </p:cNvPr>
          <p:cNvPicPr>
            <a:picLocks noChangeAspect="1"/>
          </p:cNvPicPr>
          <p:nvPr/>
        </p:nvPicPr>
        <p:blipFill>
          <a:blip r:embed="rId2"/>
          <a:stretch>
            <a:fillRect/>
          </a:stretch>
        </p:blipFill>
        <p:spPr>
          <a:xfrm>
            <a:off x="747131" y="1645958"/>
            <a:ext cx="6848940" cy="3979213"/>
          </a:xfrm>
          <a:prstGeom prst="rect">
            <a:avLst/>
          </a:prstGeom>
        </p:spPr>
      </p:pic>
    </p:spTree>
    <p:extLst>
      <p:ext uri="{BB962C8B-B14F-4D97-AF65-F5344CB8AC3E}">
        <p14:creationId xmlns:p14="http://schemas.microsoft.com/office/powerpoint/2010/main" val="696412975"/>
      </p:ext>
    </p:extLst>
  </p:cSld>
  <p:clrMapOvr>
    <a:masterClrMapping/>
  </p:clrMapOvr>
  <mc:AlternateContent xmlns:mc="http://schemas.openxmlformats.org/markup-compatibility/2006" xmlns:p14="http://schemas.microsoft.com/office/powerpoint/2010/main">
    <mc:Choice Requires="p14">
      <p:transition spd="slow" p14:dur="2000" advTm="123605"/>
    </mc:Choice>
    <mc:Fallback xmlns="">
      <p:transition spd="slow" advTm="12360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027A-8ABE-4530-9138-F0EA824C9E7F}"/>
              </a:ext>
            </a:extLst>
          </p:cNvPr>
          <p:cNvSpPr>
            <a:spLocks noGrp="1"/>
          </p:cNvSpPr>
          <p:nvPr>
            <p:ph type="title"/>
          </p:nvPr>
        </p:nvSpPr>
        <p:spPr/>
        <p:txBody>
          <a:bodyPr>
            <a:normAutofit fontScale="90000"/>
          </a:bodyPr>
          <a:lstStyle/>
          <a:p>
            <a:r>
              <a:rPr lang="en-US" dirty="0"/>
              <a:t>Una </a:t>
            </a:r>
            <a:r>
              <a:rPr lang="en-US" dirty="0" err="1"/>
              <a:t>limitante</a:t>
            </a:r>
            <a:r>
              <a:rPr lang="en-US" dirty="0"/>
              <a:t> de los </a:t>
            </a:r>
            <a:r>
              <a:rPr lang="en-US" dirty="0" err="1"/>
              <a:t>resultados</a:t>
            </a:r>
            <a:r>
              <a:rPr lang="en-US" dirty="0"/>
              <a:t> </a:t>
            </a:r>
            <a:r>
              <a:rPr lang="en-US" dirty="0" err="1"/>
              <a:t>presentados</a:t>
            </a:r>
            <a:endParaRPr lang="en-US" dirty="0"/>
          </a:p>
        </p:txBody>
      </p:sp>
      <p:sp>
        <p:nvSpPr>
          <p:cNvPr id="3" name="Content Placeholder 2">
            <a:extLst>
              <a:ext uri="{FF2B5EF4-FFF2-40B4-BE49-F238E27FC236}">
                <a16:creationId xmlns:a16="http://schemas.microsoft.com/office/drawing/2014/main" id="{FA12AD95-96F2-49B0-A8E2-E0CA080AAFF8}"/>
              </a:ext>
            </a:extLst>
          </p:cNvPr>
          <p:cNvSpPr>
            <a:spLocks noGrp="1"/>
          </p:cNvSpPr>
          <p:nvPr>
            <p:ph idx="1"/>
          </p:nvPr>
        </p:nvSpPr>
        <p:spPr/>
        <p:txBody>
          <a:bodyPr/>
          <a:lstStyle/>
          <a:p>
            <a:pPr marL="0" indent="0">
              <a:buNone/>
            </a:pPr>
            <a:r>
              <a:rPr lang="en-US" dirty="0" err="1"/>
              <a:t>Presentamos</a:t>
            </a:r>
            <a:r>
              <a:rPr lang="en-US" dirty="0"/>
              <a:t> </a:t>
            </a:r>
            <a:r>
              <a:rPr lang="en-US" dirty="0" err="1"/>
              <a:t>efectos</a:t>
            </a:r>
            <a:r>
              <a:rPr lang="en-US" dirty="0"/>
              <a:t> </a:t>
            </a:r>
            <a:r>
              <a:rPr lang="en-US" dirty="0" err="1"/>
              <a:t>genéticos</a:t>
            </a:r>
            <a:r>
              <a:rPr lang="en-US" dirty="0"/>
              <a:t> </a:t>
            </a:r>
            <a:r>
              <a:rPr lang="en-US" dirty="0" err="1"/>
              <a:t>directos</a:t>
            </a:r>
            <a:r>
              <a:rPr lang="en-US" dirty="0"/>
              <a:t>. Son </a:t>
            </a:r>
            <a:r>
              <a:rPr lang="en-US" dirty="0" err="1"/>
              <a:t>estimadores</a:t>
            </a:r>
            <a:r>
              <a:rPr lang="en-US" dirty="0"/>
              <a:t> de la </a:t>
            </a:r>
            <a:r>
              <a:rPr lang="en-US" dirty="0" err="1"/>
              <a:t>heredabilidad</a:t>
            </a:r>
            <a:r>
              <a:rPr lang="en-US" dirty="0"/>
              <a:t> de la </a:t>
            </a:r>
            <a:r>
              <a:rPr lang="en-US" dirty="0" err="1"/>
              <a:t>adquisición</a:t>
            </a:r>
            <a:r>
              <a:rPr lang="en-US" dirty="0"/>
              <a:t> de </a:t>
            </a:r>
            <a:r>
              <a:rPr lang="en-US" dirty="0" err="1"/>
              <a:t>lesiones</a:t>
            </a:r>
            <a:r>
              <a:rPr lang="en-US" dirty="0"/>
              <a:t> </a:t>
            </a:r>
            <a:r>
              <a:rPr lang="en-US" dirty="0" err="1"/>
              <a:t>en</a:t>
            </a:r>
            <a:r>
              <a:rPr lang="en-US" dirty="0"/>
              <a:t> la </a:t>
            </a:r>
            <a:r>
              <a:rPr lang="en-US" dirty="0" err="1"/>
              <a:t>piel</a:t>
            </a:r>
            <a:r>
              <a:rPr lang="en-US" dirty="0"/>
              <a:t>.</a:t>
            </a:r>
          </a:p>
          <a:p>
            <a:pPr marL="0" indent="0">
              <a:buNone/>
            </a:pPr>
            <a:endParaRPr lang="en-US" dirty="0"/>
          </a:p>
          <a:p>
            <a:pPr marL="0" indent="0">
              <a:buNone/>
            </a:pPr>
            <a:endParaRPr lang="en-US" dirty="0"/>
          </a:p>
          <a:p>
            <a:pPr marL="0" indent="0">
              <a:buNone/>
            </a:pPr>
            <a:endParaRPr lang="en-US" dirty="0"/>
          </a:p>
          <a:p>
            <a:pPr marL="0" indent="0">
              <a:buNone/>
            </a:pPr>
            <a:r>
              <a:rPr lang="en-US" dirty="0"/>
              <a:t>Es </a:t>
            </a:r>
            <a:r>
              <a:rPr lang="en-US" dirty="0" err="1"/>
              <a:t>decir</a:t>
            </a:r>
            <a:r>
              <a:rPr lang="en-US" dirty="0"/>
              <a:t> </a:t>
            </a:r>
            <a:r>
              <a:rPr lang="en-US" dirty="0" err="1"/>
              <a:t>podíamos</a:t>
            </a:r>
            <a:r>
              <a:rPr lang="en-US" dirty="0"/>
              <a:t> </a:t>
            </a:r>
            <a:r>
              <a:rPr lang="en-US" dirty="0" err="1"/>
              <a:t>llamarlo</a:t>
            </a:r>
            <a:r>
              <a:rPr lang="en-US" dirty="0"/>
              <a:t> “</a:t>
            </a:r>
            <a:r>
              <a:rPr lang="en-US" dirty="0" err="1"/>
              <a:t>efecto</a:t>
            </a:r>
            <a:r>
              <a:rPr lang="en-US" dirty="0"/>
              <a:t> </a:t>
            </a:r>
            <a:r>
              <a:rPr lang="en-US" dirty="0" err="1"/>
              <a:t>víctima</a:t>
            </a:r>
            <a:r>
              <a:rPr lang="en-US" dirty="0"/>
              <a:t>”, </a:t>
            </a:r>
            <a:r>
              <a:rPr lang="en-US" dirty="0" err="1"/>
              <a:t>porque</a:t>
            </a:r>
            <a:r>
              <a:rPr lang="en-US" dirty="0"/>
              <a:t> es el </a:t>
            </a:r>
            <a:r>
              <a:rPr lang="en-US" dirty="0" err="1"/>
              <a:t>efecto</a:t>
            </a:r>
            <a:r>
              <a:rPr lang="en-US" dirty="0"/>
              <a:t> del animal que </a:t>
            </a:r>
            <a:r>
              <a:rPr lang="en-US" dirty="0" err="1"/>
              <a:t>recibe</a:t>
            </a:r>
            <a:r>
              <a:rPr lang="en-US" dirty="0"/>
              <a:t> la lesion, no del que la causa.</a:t>
            </a:r>
          </a:p>
        </p:txBody>
      </p:sp>
      <p:sp>
        <p:nvSpPr>
          <p:cNvPr id="4" name="Slide Number Placeholder 3">
            <a:extLst>
              <a:ext uri="{FF2B5EF4-FFF2-40B4-BE49-F238E27FC236}">
                <a16:creationId xmlns:a16="http://schemas.microsoft.com/office/drawing/2014/main" id="{A4BB300B-800B-4437-8723-0C9402A4287D}"/>
              </a:ext>
            </a:extLst>
          </p:cNvPr>
          <p:cNvSpPr>
            <a:spLocks noGrp="1"/>
          </p:cNvSpPr>
          <p:nvPr>
            <p:ph type="sldNum" sz="quarter" idx="12"/>
          </p:nvPr>
        </p:nvSpPr>
        <p:spPr/>
        <p:txBody>
          <a:bodyPr/>
          <a:lstStyle/>
          <a:p>
            <a:pPr>
              <a:defRPr/>
            </a:pPr>
            <a:fld id="{0B4461CB-4CA9-2A43-A3FA-624E1DA485A6}" type="slidenum">
              <a:rPr lang="en-US" smtClean="0"/>
              <a:pPr>
                <a:defRPr/>
              </a:pPr>
              <a:t>15</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84C4BC3-2D8C-48F9-A563-550B53834C0C}"/>
                  </a:ext>
                </a:extLst>
              </p:cNvPr>
              <p:cNvSpPr/>
              <p:nvPr/>
            </p:nvSpPr>
            <p:spPr>
              <a:xfrm>
                <a:off x="3105124" y="4092915"/>
                <a:ext cx="29337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𝒚</m:t>
                      </m:r>
                      <m:r>
                        <a:rPr lang="en-US" sz="2800" b="0" i="0">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𝑿</m:t>
                      </m:r>
                      <m:r>
                        <a:rPr lang="en-US" sz="2800" b="1" i="1">
                          <a:solidFill>
                            <a:schemeClr val="tx1"/>
                          </a:solidFill>
                          <a:latin typeface="Cambria Math" panose="02040503050406030204" pitchFamily="18" charset="0"/>
                        </a:rPr>
                        <m:t>𝜷</m:t>
                      </m:r>
                      <m:r>
                        <a:rPr lang="en-US" sz="2800" b="0" i="0">
                          <a:solidFill>
                            <a:schemeClr val="tx1"/>
                          </a:solidFill>
                          <a:latin typeface="Cambria Math" panose="02040503050406030204" pitchFamily="18" charset="0"/>
                        </a:rPr>
                        <m:t>+</m:t>
                      </m:r>
                      <m:sSub>
                        <m:sSubPr>
                          <m:ctrlPr>
                            <a:rPr lang="en-US" sz="2800" b="0" i="1">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𝒖</m:t>
                          </m:r>
                        </m:e>
                        <m:sub>
                          <m:r>
                            <a:rPr lang="en-US" sz="2800" b="0" i="1">
                              <a:solidFill>
                                <a:schemeClr val="tx1"/>
                              </a:solidFill>
                              <a:latin typeface="Cambria Math" panose="02040503050406030204" pitchFamily="18" charset="0"/>
                            </a:rPr>
                            <m:t>𝑑</m:t>
                          </m:r>
                        </m:sub>
                      </m:sSub>
                      <m:r>
                        <a:rPr lang="en-US" sz="2800" b="0" i="0">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𝒆</m:t>
                      </m:r>
                    </m:oMath>
                  </m:oMathPara>
                </a14:m>
                <a:endParaRPr lang="en-US" sz="2800" dirty="0">
                  <a:solidFill>
                    <a:schemeClr val="tx1"/>
                  </a:solidFill>
                </a:endParaRPr>
              </a:p>
            </p:txBody>
          </p:sp>
        </mc:Choice>
        <mc:Fallback xmlns="">
          <p:sp>
            <p:nvSpPr>
              <p:cNvPr id="5" name="Rectangle 4">
                <a:extLst>
                  <a:ext uri="{FF2B5EF4-FFF2-40B4-BE49-F238E27FC236}">
                    <a16:creationId xmlns:a16="http://schemas.microsoft.com/office/drawing/2014/main" id="{D84C4BC3-2D8C-48F9-A563-550B53834C0C}"/>
                  </a:ext>
                </a:extLst>
              </p:cNvPr>
              <p:cNvSpPr>
                <a:spLocks noRot="1" noChangeAspect="1" noMove="1" noResize="1" noEditPoints="1" noAdjustHandles="1" noChangeArrowheads="1" noChangeShapeType="1" noTextEdit="1"/>
              </p:cNvSpPr>
              <p:nvPr/>
            </p:nvSpPr>
            <p:spPr>
              <a:xfrm>
                <a:off x="3105124" y="4092915"/>
                <a:ext cx="2933752" cy="523220"/>
              </a:xfrm>
              <a:prstGeom prst="rect">
                <a:avLst/>
              </a:prstGeom>
              <a:blipFill>
                <a:blip r:embed="rId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C5FCD09-F01F-492D-A515-93C9FCF82105}"/>
              </a:ext>
            </a:extLst>
          </p:cNvPr>
          <p:cNvCxnSpPr/>
          <p:nvPr/>
        </p:nvCxnSpPr>
        <p:spPr>
          <a:xfrm flipH="1" flipV="1">
            <a:off x="5215944" y="4616135"/>
            <a:ext cx="334850" cy="2778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7906506"/>
      </p:ext>
    </p:extLst>
  </p:cSld>
  <p:clrMapOvr>
    <a:masterClrMapping/>
  </p:clrMapOvr>
  <mc:AlternateContent xmlns:mc="http://schemas.openxmlformats.org/markup-compatibility/2006" xmlns:p14="http://schemas.microsoft.com/office/powerpoint/2010/main">
    <mc:Choice Requires="p14">
      <p:transition spd="slow" p14:dur="2000" advTm="30872"/>
    </mc:Choice>
    <mc:Fallback xmlns="">
      <p:transition spd="slow" advTm="3087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0B39-79F2-4E28-AEBA-217CC19E0092}"/>
              </a:ext>
            </a:extLst>
          </p:cNvPr>
          <p:cNvSpPr>
            <a:spLocks noGrp="1"/>
          </p:cNvSpPr>
          <p:nvPr>
            <p:ph type="title"/>
          </p:nvPr>
        </p:nvSpPr>
        <p:spPr/>
        <p:txBody>
          <a:bodyPr/>
          <a:lstStyle/>
          <a:p>
            <a:r>
              <a:rPr lang="en-US" dirty="0" err="1"/>
              <a:t>Efecto</a:t>
            </a:r>
            <a:r>
              <a:rPr lang="en-US" dirty="0"/>
              <a:t> </a:t>
            </a:r>
            <a:r>
              <a:rPr lang="en-US" dirty="0" err="1"/>
              <a:t>genético</a:t>
            </a:r>
            <a:r>
              <a:rPr lang="en-US" dirty="0"/>
              <a:t> </a:t>
            </a:r>
            <a:r>
              <a:rPr lang="en-US" dirty="0" err="1"/>
              <a:t>directo</a:t>
            </a:r>
            <a:r>
              <a:rPr lang="en-US" dirty="0"/>
              <a:t> e </a:t>
            </a:r>
            <a:r>
              <a:rPr lang="en-US" dirty="0" err="1"/>
              <a:t>indirecto</a:t>
            </a:r>
            <a:endParaRPr lang="en-US" dirty="0"/>
          </a:p>
        </p:txBody>
      </p:sp>
      <mc:AlternateContent xmlns:mc="http://schemas.openxmlformats.org/markup-compatibility/2006" xmlns:a14="http://schemas.microsoft.com/office/drawing/2010/main">
        <mc:Choice Requires="a14">
          <p:sp>
            <p:nvSpPr>
              <p:cNvPr id="6" name="Rectangle 5"/>
              <p:cNvSpPr/>
              <p:nvPr/>
            </p:nvSpPr>
            <p:spPr>
              <a:xfrm>
                <a:off x="607833" y="5016902"/>
                <a:ext cx="39233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𝒚</m:t>
                      </m:r>
                      <m:r>
                        <a:rPr lang="en-US" b="0" i="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𝑿</m:t>
                      </m:r>
                      <m:r>
                        <a:rPr lang="en-US" b="1" i="1">
                          <a:solidFill>
                            <a:schemeClr val="tx1"/>
                          </a:solidFill>
                          <a:latin typeface="Cambria Math" panose="02040503050406030204" pitchFamily="18" charset="0"/>
                        </a:rPr>
                        <m:t>𝜷</m:t>
                      </m:r>
                      <m:r>
                        <a:rPr lang="en-US" b="0" i="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𝒁</m:t>
                          </m:r>
                        </m:e>
                        <m:sub>
                          <m:r>
                            <a:rPr lang="en-US" b="0" i="1">
                              <a:solidFill>
                                <a:schemeClr val="tx1"/>
                              </a:solidFill>
                              <a:latin typeface="Cambria Math" panose="02040503050406030204" pitchFamily="18" charset="0"/>
                            </a:rPr>
                            <m:t>𝑑</m:t>
                          </m:r>
                        </m:sub>
                      </m:sSub>
                      <m:sSub>
                        <m:sSubPr>
                          <m:ctrlPr>
                            <a:rPr lang="en-US" b="0"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a:solidFill>
                                <a:schemeClr val="tx1"/>
                              </a:solidFill>
                              <a:latin typeface="Cambria Math" panose="02040503050406030204" pitchFamily="18" charset="0"/>
                            </a:rPr>
                            <m:t>𝑑</m:t>
                          </m:r>
                        </m:sub>
                      </m:sSub>
                      <m:r>
                        <a:rPr lang="en-US" b="0" i="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𝒁</m:t>
                          </m:r>
                        </m:e>
                        <m:sub>
                          <m:r>
                            <a:rPr lang="en-US" b="0" i="1">
                              <a:solidFill>
                                <a:schemeClr val="tx1"/>
                              </a:solidFill>
                              <a:latin typeface="Cambria Math" panose="02040503050406030204" pitchFamily="18" charset="0"/>
                            </a:rPr>
                            <m:t>𝑐</m:t>
                          </m:r>
                        </m:sub>
                      </m:sSub>
                      <m:sSub>
                        <m:sSubPr>
                          <m:ctrlPr>
                            <a:rPr lang="en-US" b="0"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a:solidFill>
                                <a:schemeClr val="tx1"/>
                              </a:solidFill>
                              <a:latin typeface="Cambria Math" panose="02040503050406030204" pitchFamily="18" charset="0"/>
                            </a:rPr>
                            <m:t>𝑐</m:t>
                          </m:r>
                        </m:sub>
                      </m:sSub>
                      <m:r>
                        <a:rPr lang="en-US" b="0" i="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𝒆</m:t>
                      </m:r>
                    </m:oMath>
                  </m:oMathPara>
                </a14:m>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607833" y="5016902"/>
                <a:ext cx="3923382" cy="461665"/>
              </a:xfrm>
              <a:prstGeom prst="rect">
                <a:avLst/>
              </a:prstGeom>
              <a:blipFill>
                <a:blip r:embed="rId4"/>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1295400" y="1905000"/>
            <a:ext cx="5703203" cy="2847790"/>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4267200" y="4940631"/>
                <a:ext cx="4340227" cy="10758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b="1" i="1" smtClean="0">
                              <a:solidFill>
                                <a:schemeClr val="tx1"/>
                              </a:solidFill>
                              <a:latin typeface="Cambria Math" panose="02040503050406030204" pitchFamily="18" charset="0"/>
                            </a:rPr>
                          </m:ctrlPr>
                        </m:dPr>
                        <m:e>
                          <m:d>
                            <m:dPr>
                              <m:begChr m:val="["/>
                              <m:endChr m:val="]"/>
                              <m:ctrlPr>
                                <a:rPr lang="en-US" b="1" i="1">
                                  <a:solidFill>
                                    <a:schemeClr val="tx1"/>
                                  </a:solidFill>
                                  <a:latin typeface="Cambria Math" panose="02040503050406030204" pitchFamily="18" charset="0"/>
                                </a:rPr>
                              </m:ctrlPr>
                            </m:dPr>
                            <m:e>
                              <m:f>
                                <m:fPr>
                                  <m:type m:val="noBar"/>
                                  <m:ctrlPr>
                                    <a:rPr lang="en-US" b="1" i="1">
                                      <a:solidFill>
                                        <a:schemeClr val="tx1"/>
                                      </a:solidFill>
                                      <a:latin typeface="Cambria Math" panose="02040503050406030204" pitchFamily="18" charset="0"/>
                                    </a:rPr>
                                  </m:ctrlPr>
                                </m:fPr>
                                <m:num>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a:solidFill>
                                            <a:schemeClr val="tx1"/>
                                          </a:solidFill>
                                          <a:latin typeface="Cambria Math" panose="02040503050406030204" pitchFamily="18" charset="0"/>
                                        </a:rPr>
                                        <m:t>𝑑</m:t>
                                      </m:r>
                                    </m:sub>
                                  </m:sSub>
                                </m:num>
                                <m:den>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a:solidFill>
                                            <a:schemeClr val="tx1"/>
                                          </a:solidFill>
                                          <a:latin typeface="Cambria Math" panose="02040503050406030204" pitchFamily="18" charset="0"/>
                                        </a:rPr>
                                        <m:t>𝑐</m:t>
                                      </m:r>
                                    </m:sub>
                                  </m:sSub>
                                </m:den>
                              </m:f>
                            </m:e>
                          </m:d>
                          <m:r>
                            <a:rPr lang="en-US" b="0" i="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𝑵</m:t>
                          </m:r>
                          <m:r>
                            <a:rPr lang="en-US" b="0" i="0">
                              <a:solidFill>
                                <a:schemeClr val="tx1"/>
                              </a:solidFill>
                              <a:latin typeface="Cambria Math" panose="02040503050406030204" pitchFamily="18" charset="0"/>
                            </a:rPr>
                            <m:t>(0,</m:t>
                          </m:r>
                          <m:d>
                            <m:dPr>
                              <m:begChr m:val="["/>
                              <m:endChr m:val="]"/>
                              <m:ctrlPr>
                                <a:rPr lang="en-US" b="0" i="1">
                                  <a:solidFill>
                                    <a:schemeClr val="tx1"/>
                                  </a:solidFill>
                                  <a:latin typeface="Cambria Math" panose="02040503050406030204" pitchFamily="18" charset="0"/>
                                </a:rPr>
                              </m:ctrlPr>
                            </m:dPr>
                            <m:e>
                              <m:m>
                                <m:mPr>
                                  <m:mcs>
                                    <m:mc>
                                      <m:mcPr>
                                        <m:count m:val="2"/>
                                        <m:mcJc m:val="center"/>
                                      </m:mcPr>
                                    </m:mc>
                                  </m:mcs>
                                  <m:ctrlPr>
                                    <a:rPr lang="en-US" b="0" i="1">
                                      <a:solidFill>
                                        <a:schemeClr val="tx1"/>
                                      </a:solidFill>
                                      <a:latin typeface="Cambria Math" panose="02040503050406030204" pitchFamily="18" charset="0"/>
                                    </a:rPr>
                                  </m:ctrlPr>
                                </m:mPr>
                                <m:mr>
                                  <m:e>
                                    <m:sSubSup>
                                      <m:sSubSupPr>
                                        <m:ctrlPr>
                                          <a:rPr lang="en-US" b="0"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1" i="1">
                                            <a:solidFill>
                                              <a:schemeClr val="tx1"/>
                                            </a:solidFill>
                                            <a:latin typeface="Cambria Math" panose="02040503050406030204" pitchFamily="18" charset="0"/>
                                          </a:rPr>
                                          <m:t>𝒅</m:t>
                                        </m:r>
                                      </m:sub>
                                      <m:sup>
                                        <m:r>
                                          <a:rPr lang="en-US" b="0" i="0">
                                            <a:solidFill>
                                              <a:schemeClr val="tx1"/>
                                            </a:solidFill>
                                            <a:latin typeface="Cambria Math" panose="02040503050406030204" pitchFamily="18" charset="0"/>
                                          </a:rPr>
                                          <m:t>2</m:t>
                                        </m:r>
                                      </m:sup>
                                    </m:sSubSup>
                                  </m:e>
                                  <m:e>
                                    <m:sSubSup>
                                      <m:sSubSupPr>
                                        <m:ctrlPr>
                                          <a:rPr lang="en-US" b="0"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1" i="1">
                                            <a:solidFill>
                                              <a:schemeClr val="tx1"/>
                                            </a:solidFill>
                                            <a:latin typeface="Cambria Math" panose="02040503050406030204" pitchFamily="18" charset="0"/>
                                          </a:rPr>
                                          <m:t>𝒅𝒄</m:t>
                                        </m:r>
                                      </m:sub>
                                      <m:sup/>
                                    </m:sSubSup>
                                  </m:e>
                                </m:mr>
                                <m:mr>
                                  <m:e>
                                    <m:sSubSup>
                                      <m:sSubSupPr>
                                        <m:ctrlPr>
                                          <a:rPr lang="en-US" b="0"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1" i="1">
                                            <a:solidFill>
                                              <a:schemeClr val="tx1"/>
                                            </a:solidFill>
                                            <a:latin typeface="Cambria Math" panose="02040503050406030204" pitchFamily="18" charset="0"/>
                                          </a:rPr>
                                          <m:t>𝒅𝒄</m:t>
                                        </m:r>
                                      </m:sub>
                                      <m:sup/>
                                    </m:sSubSup>
                                  </m:e>
                                  <m:e>
                                    <m:sSubSup>
                                      <m:sSubSupPr>
                                        <m:ctrlPr>
                                          <a:rPr lang="en-US" b="0"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1" i="1">
                                            <a:solidFill>
                                              <a:schemeClr val="tx1"/>
                                            </a:solidFill>
                                            <a:latin typeface="Cambria Math" panose="02040503050406030204" pitchFamily="18" charset="0"/>
                                          </a:rPr>
                                          <m:t>𝒄</m:t>
                                        </m:r>
                                      </m:sub>
                                      <m:sup>
                                        <m:r>
                                          <a:rPr lang="en-US" b="0" i="0">
                                            <a:solidFill>
                                              <a:schemeClr val="tx1"/>
                                            </a:solidFill>
                                            <a:latin typeface="Cambria Math" panose="02040503050406030204" pitchFamily="18" charset="0"/>
                                          </a:rPr>
                                          <m:t>2</m:t>
                                        </m:r>
                                      </m:sup>
                                    </m:sSubSup>
                                  </m:e>
                                </m:mr>
                              </m:m>
                            </m:e>
                          </m:d>
                          <m:nary>
                            <m:naryPr>
                              <m:chr m:val="⨂"/>
                              <m:subHide m:val="on"/>
                              <m:supHide m:val="on"/>
                              <m:ctrlPr>
                                <a:rPr lang="en-US" b="0" i="1">
                                  <a:solidFill>
                                    <a:schemeClr val="tx1"/>
                                  </a:solidFill>
                                  <a:latin typeface="Cambria Math" panose="02040503050406030204" pitchFamily="18" charset="0"/>
                                </a:rPr>
                              </m:ctrlPr>
                            </m:naryPr>
                            <m:sub/>
                            <m:sup/>
                            <m:e>
                              <m:r>
                                <a:rPr lang="en-US" b="1" i="1">
                                  <a:solidFill>
                                    <a:schemeClr val="tx1"/>
                                  </a:solidFill>
                                  <a:latin typeface="Cambria Math" panose="02040503050406030204" pitchFamily="18" charset="0"/>
                                </a:rPr>
                                <m:t>𝑮</m:t>
                              </m:r>
                            </m:e>
                          </m:nary>
                        </m:e>
                      </m:d>
                    </m:oMath>
                  </m:oMathPara>
                </a14:m>
                <a:endParaRPr lang="en-US"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4267200" y="4940631"/>
                <a:ext cx="4340227" cy="107587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531215" y="6208123"/>
                <a:ext cx="19060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b="1" i="1" smtClean="0">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𝒆</m:t>
                          </m:r>
                          <m:r>
                            <a:rPr lang="en-US" b="0" i="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𝑵</m:t>
                          </m:r>
                          <m:r>
                            <a:rPr lang="en-US" b="0" i="0">
                              <a:solidFill>
                                <a:schemeClr val="tx1"/>
                              </a:solidFill>
                              <a:latin typeface="Cambria Math" panose="02040503050406030204" pitchFamily="18" charset="0"/>
                            </a:rPr>
                            <m:t>(0,</m:t>
                          </m:r>
                          <m:r>
                            <a:rPr lang="en-US" b="1" i="1">
                              <a:solidFill>
                                <a:schemeClr val="tx1"/>
                              </a:solidFill>
                              <a:latin typeface="Cambria Math" panose="02040503050406030204" pitchFamily="18" charset="0"/>
                            </a:rPr>
                            <m:t>𝑰</m:t>
                          </m:r>
                          <m:sSubSup>
                            <m:sSubSupPr>
                              <m:ctrlPr>
                                <a:rPr lang="en-US" b="1"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1" i="1">
                                  <a:solidFill>
                                    <a:schemeClr val="tx1"/>
                                  </a:solidFill>
                                  <a:latin typeface="Cambria Math" panose="02040503050406030204" pitchFamily="18" charset="0"/>
                                </a:rPr>
                                <m:t>𝒆</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4531215" y="6208123"/>
                <a:ext cx="1906098" cy="461665"/>
              </a:xfrm>
              <a:prstGeom prst="rect">
                <a:avLst/>
              </a:prstGeom>
              <a:blipFill rotWithShape="0">
                <a:blip r:embed="rId7"/>
                <a:stretch>
                  <a:fillRect t="-127632" r="-35783" b="-19736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93330CD6-CE0B-46F5-9200-089233707726}"/>
              </a:ext>
            </a:extLst>
          </p:cNvPr>
          <p:cNvCxnSpPr/>
          <p:nvPr/>
        </p:nvCxnSpPr>
        <p:spPr>
          <a:xfrm flipH="1" flipV="1">
            <a:off x="3131820" y="5349240"/>
            <a:ext cx="80010" cy="855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156D22E0-E39C-424C-BF2B-0F6CEB3E0CCF}"/>
              </a:ext>
            </a:extLst>
          </p:cNvPr>
          <p:cNvSpPr txBox="1"/>
          <p:nvPr/>
        </p:nvSpPr>
        <p:spPr>
          <a:xfrm>
            <a:off x="2077204" y="6184928"/>
            <a:ext cx="2069797" cy="646331"/>
          </a:xfrm>
          <a:prstGeom prst="rect">
            <a:avLst/>
          </a:prstGeom>
          <a:noFill/>
        </p:spPr>
        <p:txBody>
          <a:bodyPr wrap="none" rtlCol="0">
            <a:spAutoFit/>
          </a:bodyPr>
          <a:lstStyle/>
          <a:p>
            <a:r>
              <a:rPr lang="en-US" dirty="0" err="1"/>
              <a:t>Matriz</a:t>
            </a:r>
            <a:r>
              <a:rPr lang="en-US" dirty="0"/>
              <a:t> de </a:t>
            </a:r>
            <a:r>
              <a:rPr lang="en-US" dirty="0" err="1"/>
              <a:t>efectos</a:t>
            </a:r>
            <a:r>
              <a:rPr lang="en-US" dirty="0"/>
              <a:t> </a:t>
            </a:r>
          </a:p>
          <a:p>
            <a:r>
              <a:rPr lang="en-US" dirty="0" err="1"/>
              <a:t>geneticos</a:t>
            </a:r>
            <a:r>
              <a:rPr lang="en-US" dirty="0"/>
              <a:t> </a:t>
            </a:r>
            <a:r>
              <a:rPr lang="en-US" dirty="0" err="1"/>
              <a:t>sociales</a:t>
            </a:r>
            <a:endParaRPr lang="en-US" dirty="0"/>
          </a:p>
        </p:txBody>
      </p:sp>
    </p:spTree>
    <p:custDataLst>
      <p:tags r:id="rId1"/>
    </p:custDataLst>
    <p:extLst>
      <p:ext uri="{BB962C8B-B14F-4D97-AF65-F5344CB8AC3E}">
        <p14:creationId xmlns:p14="http://schemas.microsoft.com/office/powerpoint/2010/main" val="3866080955"/>
      </p:ext>
    </p:extLst>
  </p:cSld>
  <p:clrMapOvr>
    <a:masterClrMapping/>
  </p:clrMapOvr>
  <mc:AlternateContent xmlns:mc="http://schemas.openxmlformats.org/markup-compatibility/2006" xmlns:p14="http://schemas.microsoft.com/office/powerpoint/2010/main">
    <mc:Choice Requires="p14">
      <p:transition spd="slow" p14:dur="2000" advTm="96937"/>
    </mc:Choice>
    <mc:Fallback xmlns="">
      <p:transition spd="slow" advTm="9693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0B39-79F2-4E28-AEBA-217CC19E0092}"/>
              </a:ext>
            </a:extLst>
          </p:cNvPr>
          <p:cNvSpPr>
            <a:spLocks noGrp="1"/>
          </p:cNvSpPr>
          <p:nvPr>
            <p:ph type="title"/>
          </p:nvPr>
        </p:nvSpPr>
        <p:spPr>
          <a:xfrm>
            <a:off x="0" y="273051"/>
            <a:ext cx="9144000" cy="794780"/>
          </a:xfrm>
        </p:spPr>
        <p:txBody>
          <a:bodyPr/>
          <a:lstStyle/>
          <a:p>
            <a:r>
              <a:rPr lang="en-US" sz="3200" dirty="0"/>
              <a:t>Podemos </a:t>
            </a:r>
            <a:r>
              <a:rPr lang="en-US" sz="3200" dirty="0" err="1"/>
              <a:t>separar</a:t>
            </a:r>
            <a:r>
              <a:rPr lang="en-US" sz="3200" dirty="0"/>
              <a:t> </a:t>
            </a:r>
            <a:r>
              <a:rPr lang="en-US" sz="3200" dirty="0" err="1"/>
              <a:t>efectos</a:t>
            </a:r>
            <a:r>
              <a:rPr lang="en-US" sz="3200" dirty="0"/>
              <a:t> </a:t>
            </a:r>
            <a:r>
              <a:rPr lang="en-US" sz="3200" dirty="0" err="1"/>
              <a:t>genéticos</a:t>
            </a:r>
            <a:r>
              <a:rPr lang="en-US" sz="3200" dirty="0"/>
              <a:t> </a:t>
            </a:r>
            <a:r>
              <a:rPr lang="en-US" sz="3200" dirty="0" err="1"/>
              <a:t>sociales</a:t>
            </a:r>
            <a:r>
              <a:rPr lang="en-US" sz="3200" dirty="0"/>
              <a:t> de </a:t>
            </a:r>
            <a:r>
              <a:rPr lang="en-US" sz="3200" dirty="0" err="1"/>
              <a:t>efectos</a:t>
            </a:r>
            <a:r>
              <a:rPr lang="en-US" sz="3200" dirty="0"/>
              <a:t> </a:t>
            </a:r>
            <a:r>
              <a:rPr lang="en-US" sz="3200" dirty="0" err="1"/>
              <a:t>promedio</a:t>
            </a:r>
            <a:r>
              <a:rPr lang="en-US" sz="3200" dirty="0"/>
              <a:t> de </a:t>
            </a:r>
            <a:r>
              <a:rPr lang="en-US" sz="3200" dirty="0" err="1"/>
              <a:t>grupo</a:t>
            </a:r>
            <a:r>
              <a:rPr lang="en-US" sz="3200" dirty="0"/>
              <a:t>?</a:t>
            </a:r>
          </a:p>
        </p:txBody>
      </p:sp>
      <p:pic>
        <p:nvPicPr>
          <p:cNvPr id="16" name="Picture 4" descr="Image result for pig clip art no background">
            <a:extLst>
              <a:ext uri="{FF2B5EF4-FFF2-40B4-BE49-F238E27FC236}">
                <a16:creationId xmlns:a16="http://schemas.microsoft.com/office/drawing/2014/main" id="{BF414584-42A6-48DC-937C-8122B4B0A557}"/>
              </a:ext>
            </a:extLst>
          </p:cNvPr>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99951" y="1578340"/>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pig clip art no background">
            <a:extLst>
              <a:ext uri="{FF2B5EF4-FFF2-40B4-BE49-F238E27FC236}">
                <a16:creationId xmlns:a16="http://schemas.microsoft.com/office/drawing/2014/main" id="{FBACC512-E224-4946-AE4E-8867A50B87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52351" y="2471522"/>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pig clip art no background">
            <a:extLst>
              <a:ext uri="{FF2B5EF4-FFF2-40B4-BE49-F238E27FC236}">
                <a16:creationId xmlns:a16="http://schemas.microsoft.com/office/drawing/2014/main" id="{92058D80-EFB3-4C2C-B8CE-B21A3B0F27C6}"/>
              </a:ext>
            </a:extLst>
          </p:cNvPr>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771154" y="1388056"/>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pig clip art no background">
            <a:extLst>
              <a:ext uri="{FF2B5EF4-FFF2-40B4-BE49-F238E27FC236}">
                <a16:creationId xmlns:a16="http://schemas.microsoft.com/office/drawing/2014/main" id="{B22829D1-5836-4ACE-A6C3-F3651A4141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3710" y="2335444"/>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pig clip art no background">
            <a:extLst>
              <a:ext uri="{FF2B5EF4-FFF2-40B4-BE49-F238E27FC236}">
                <a16:creationId xmlns:a16="http://schemas.microsoft.com/office/drawing/2014/main" id="{87BBB004-9464-4B7E-93F7-F8615DC84F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577163" y="1600942"/>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pig clip art no background">
            <a:extLst>
              <a:ext uri="{FF2B5EF4-FFF2-40B4-BE49-F238E27FC236}">
                <a16:creationId xmlns:a16="http://schemas.microsoft.com/office/drawing/2014/main" id="{377EE4C3-2CA6-4B1D-93B4-A3C83AB62D3F}"/>
              </a:ext>
            </a:extLst>
          </p:cNvPr>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137549" y="1646356"/>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pig clip art no background">
            <a:extLst>
              <a:ext uri="{FF2B5EF4-FFF2-40B4-BE49-F238E27FC236}">
                <a16:creationId xmlns:a16="http://schemas.microsoft.com/office/drawing/2014/main" id="{F9C3680F-5E76-4368-AE93-625C7CE173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722055" y="2367723"/>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pig clip art no background">
            <a:extLst>
              <a:ext uri="{FF2B5EF4-FFF2-40B4-BE49-F238E27FC236}">
                <a16:creationId xmlns:a16="http://schemas.microsoft.com/office/drawing/2014/main" id="{EB539D04-2678-492A-9D9B-F6059C80DE0B}"/>
              </a:ext>
            </a:extLst>
          </p:cNvPr>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318727" y="2648870"/>
            <a:ext cx="1296988" cy="6066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FFE0F1-6962-4744-B960-CEF97BC4CC6B}"/>
              </a:ext>
            </a:extLst>
          </p:cNvPr>
          <p:cNvSpPr/>
          <p:nvPr/>
        </p:nvSpPr>
        <p:spPr bwMode="auto">
          <a:xfrm>
            <a:off x="278704" y="1295400"/>
            <a:ext cx="3378896" cy="224166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9" name="Rectangle 28">
            <a:extLst>
              <a:ext uri="{FF2B5EF4-FFF2-40B4-BE49-F238E27FC236}">
                <a16:creationId xmlns:a16="http://schemas.microsoft.com/office/drawing/2014/main" id="{C9EFA7F0-D0B8-4E1A-BEE2-53FAD67FC611}"/>
              </a:ext>
            </a:extLst>
          </p:cNvPr>
          <p:cNvSpPr/>
          <p:nvPr/>
        </p:nvSpPr>
        <p:spPr bwMode="auto">
          <a:xfrm>
            <a:off x="5298878" y="1447800"/>
            <a:ext cx="3616522" cy="206320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8" name="TextBox 7">
            <a:extLst>
              <a:ext uri="{FF2B5EF4-FFF2-40B4-BE49-F238E27FC236}">
                <a16:creationId xmlns:a16="http://schemas.microsoft.com/office/drawing/2014/main" id="{4EFD92FD-F9C3-48F6-A567-D16CFCB14265}"/>
              </a:ext>
            </a:extLst>
          </p:cNvPr>
          <p:cNvSpPr txBox="1"/>
          <p:nvPr/>
        </p:nvSpPr>
        <p:spPr>
          <a:xfrm>
            <a:off x="2628404" y="3078178"/>
            <a:ext cx="989373" cy="461665"/>
          </a:xfrm>
          <a:prstGeom prst="rect">
            <a:avLst/>
          </a:prstGeom>
          <a:noFill/>
        </p:spPr>
        <p:txBody>
          <a:bodyPr wrap="none" rtlCol="0">
            <a:spAutoFit/>
          </a:bodyPr>
          <a:lstStyle/>
          <a:p>
            <a:r>
              <a:rPr lang="en-US" dirty="0">
                <a:solidFill>
                  <a:schemeClr val="tx1"/>
                </a:solidFill>
              </a:rPr>
              <a:t>Pen 1</a:t>
            </a:r>
          </a:p>
        </p:txBody>
      </p:sp>
      <p:sp>
        <p:nvSpPr>
          <p:cNvPr id="30" name="TextBox 29">
            <a:extLst>
              <a:ext uri="{FF2B5EF4-FFF2-40B4-BE49-F238E27FC236}">
                <a16:creationId xmlns:a16="http://schemas.microsoft.com/office/drawing/2014/main" id="{86402208-9D53-4BCA-9BAD-BE5298B4D300}"/>
              </a:ext>
            </a:extLst>
          </p:cNvPr>
          <p:cNvSpPr txBox="1"/>
          <p:nvPr/>
        </p:nvSpPr>
        <p:spPr>
          <a:xfrm>
            <a:off x="5359899" y="2991047"/>
            <a:ext cx="989373" cy="461665"/>
          </a:xfrm>
          <a:prstGeom prst="rect">
            <a:avLst/>
          </a:prstGeom>
          <a:noFill/>
        </p:spPr>
        <p:txBody>
          <a:bodyPr wrap="none" rtlCol="0">
            <a:spAutoFit/>
          </a:bodyPr>
          <a:lstStyle/>
          <a:p>
            <a:r>
              <a:rPr lang="en-US" dirty="0">
                <a:solidFill>
                  <a:schemeClr val="tx1"/>
                </a:solidFill>
              </a:rPr>
              <a:t>Pen 2</a:t>
            </a:r>
          </a:p>
        </p:txBody>
      </p:sp>
      <p:sp>
        <p:nvSpPr>
          <p:cNvPr id="9" name="TextBox 8">
            <a:extLst>
              <a:ext uri="{FF2B5EF4-FFF2-40B4-BE49-F238E27FC236}">
                <a16:creationId xmlns:a16="http://schemas.microsoft.com/office/drawing/2014/main" id="{FA73D8AC-739F-4C82-A56C-57750FD02A23}"/>
              </a:ext>
            </a:extLst>
          </p:cNvPr>
          <p:cNvSpPr txBox="1"/>
          <p:nvPr/>
        </p:nvSpPr>
        <p:spPr>
          <a:xfrm>
            <a:off x="3965440" y="1787838"/>
            <a:ext cx="1212191" cy="830997"/>
          </a:xfrm>
          <a:prstGeom prst="rect">
            <a:avLst/>
          </a:prstGeom>
          <a:noFill/>
        </p:spPr>
        <p:txBody>
          <a:bodyPr wrap="none" rtlCol="0">
            <a:spAutoFit/>
          </a:bodyPr>
          <a:lstStyle/>
          <a:p>
            <a:r>
              <a:rPr lang="en-US" dirty="0">
                <a:solidFill>
                  <a:schemeClr val="tx1"/>
                </a:solidFill>
              </a:rPr>
              <a:t>Color:</a:t>
            </a:r>
          </a:p>
          <a:p>
            <a:r>
              <a:rPr lang="en-US" dirty="0">
                <a:solidFill>
                  <a:schemeClr val="tx1"/>
                </a:solidFill>
              </a:rPr>
              <a:t>full sibs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152728-5C7A-47E8-8110-BCF39AF7B865}"/>
                  </a:ext>
                </a:extLst>
              </p:cNvPr>
              <p:cNvSpPr txBox="1"/>
              <p:nvPr/>
            </p:nvSpPr>
            <p:spPr>
              <a:xfrm>
                <a:off x="228600" y="3886200"/>
                <a:ext cx="8893273" cy="2387064"/>
              </a:xfrm>
              <a:prstGeom prst="rect">
                <a:avLst/>
              </a:prstGeom>
              <a:noFill/>
            </p:spPr>
            <p:txBody>
              <a:bodyPr wrap="square" lIns="0" tIns="0" rIns="0" bIns="0" rtlCol="0">
                <a:spAutoFit/>
              </a:bodyPr>
              <a:lstStyle/>
              <a:p>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1</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2</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3</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4</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5</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6</m:t>
                                  </m:r>
                                </m:sub>
                              </m:sSub>
                            </m:e>
                          </m:m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7</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8</m:t>
                                        </m:r>
                                      </m:sub>
                                    </m:sSub>
                                  </m:e>
                                </m:mr>
                              </m:m>
                            </m:e>
                          </m:mr>
                        </m:m>
                      </m:e>
                    </m:d>
                    <m:r>
                      <a:rPr lang="en-US" sz="2000" b="0" i="1" smtClean="0">
                        <a:solidFill>
                          <a:schemeClr val="tx1"/>
                        </a:solidFill>
                        <a:latin typeface="Cambria Math" panose="02040503050406030204" pitchFamily="18" charset="0"/>
                      </a:rPr>
                      <m:t>=</m:t>
                    </m:r>
                    <m:d>
                      <m:dPr>
                        <m:begChr m:val="["/>
                        <m:endChr m:val="]"/>
                        <m:ctrlPr>
                          <a:rPr lang="en-US" sz="2000" i="1" smtClean="0">
                            <a:solidFill>
                              <a:schemeClr val="tx1"/>
                            </a:solidFill>
                            <a:latin typeface="Cambria Math" panose="02040503050406030204" pitchFamily="18" charset="0"/>
                          </a:rPr>
                        </m:ctrlPr>
                      </m:dP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1</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2</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3</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4</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5</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6</m:t>
                                  </m:r>
                                </m:sub>
                              </m:sSub>
                            </m:e>
                          </m:m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7</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8</m:t>
                                        </m:r>
                                      </m:sub>
                                    </m:sSub>
                                  </m:e>
                                </m:mr>
                              </m:m>
                            </m:e>
                          </m:mr>
                        </m:m>
                      </m:e>
                    </m:d>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m>
                          <m:mPr>
                            <m:mcs>
                              <m:mc>
                                <m:mcPr>
                                  <m:count m:val="2"/>
                                  <m:mcJc m:val="center"/>
                                </m:mcPr>
                              </m:mc>
                            </m:mcs>
                            <m:ctrlPr>
                              <a:rPr lang="en-US" sz="2000" b="0" i="1" smtClean="0">
                                <a:solidFill>
                                  <a:schemeClr val="tx1"/>
                                </a:solidFill>
                                <a:latin typeface="Cambria Math" panose="02040503050406030204" pitchFamily="18" charset="0"/>
                              </a:rPr>
                            </m:ctrlPr>
                          </m:mPr>
                          <m:mr>
                            <m:e>
                              <m:r>
                                <m:rPr>
                                  <m:brk m:alnAt="7"/>
                                </m:rPr>
                                <a:rPr lang="en-US" sz="2000" b="0" i="1" smtClean="0">
                                  <a:solidFill>
                                    <a:schemeClr val="tx1"/>
                                  </a:solidFill>
                                  <a:latin typeface="Cambria Math" panose="02040503050406030204" pitchFamily="18" charset="0"/>
                                </a:rPr>
                                <m:t>1</m:t>
                              </m:r>
                            </m:e>
                            <m:e/>
                          </m:mr>
                          <m:mr>
                            <m:e>
                              <m:r>
                                <a:rPr lang="en-US" sz="2000" b="0" i="1" smtClean="0">
                                  <a:solidFill>
                                    <a:schemeClr val="tx1"/>
                                  </a:solidFill>
                                  <a:latin typeface="Cambria Math" panose="02040503050406030204" pitchFamily="18" charset="0"/>
                                </a:rPr>
                                <m:t>1</m:t>
                              </m:r>
                            </m:e>
                            <m:e/>
                          </m:mr>
                          <m:mr>
                            <m:e>
                              <m:r>
                                <a:rPr lang="en-US" sz="2000" b="0" i="1" smtClean="0">
                                  <a:solidFill>
                                    <a:schemeClr val="tx1"/>
                                  </a:solidFill>
                                  <a:latin typeface="Cambria Math" panose="02040503050406030204" pitchFamily="18" charset="0"/>
                                </a:rPr>
                                <m:t>1</m:t>
                              </m:r>
                            </m:e>
                            <m:e/>
                          </m:mr>
                          <m:mr>
                            <m:e>
                              <m:r>
                                <a:rPr lang="en-US" sz="2000" b="0" i="1" smtClean="0">
                                  <a:solidFill>
                                    <a:schemeClr val="tx1"/>
                                  </a:solidFill>
                                  <a:latin typeface="Cambria Math" panose="02040503050406030204" pitchFamily="18" charset="0"/>
                                </a:rPr>
                                <m:t>1</m:t>
                              </m:r>
                            </m:e>
                            <m:e/>
                          </m:mr>
                          <m:mr>
                            <m:e/>
                            <m:e>
                              <m:r>
                                <a:rPr lang="en-US" sz="2000" b="0" i="1" smtClean="0">
                                  <a:solidFill>
                                    <a:schemeClr val="tx1"/>
                                  </a:solidFill>
                                  <a:latin typeface="Cambria Math" panose="02040503050406030204" pitchFamily="18" charset="0"/>
                                </a:rPr>
                                <m:t>1</m:t>
                              </m:r>
                            </m:e>
                          </m:mr>
                          <m:mr>
                            <m:e/>
                            <m:e>
                              <m:r>
                                <a:rPr lang="en-US" sz="2000" b="0" i="1" smtClean="0">
                                  <a:solidFill>
                                    <a:schemeClr val="tx1"/>
                                  </a:solidFill>
                                  <a:latin typeface="Cambria Math" panose="02040503050406030204" pitchFamily="18" charset="0"/>
                                </a:rPr>
                                <m:t>1</m:t>
                              </m:r>
                            </m:e>
                          </m:mr>
                          <m:mr>
                            <m:e/>
                            <m:e>
                              <m:r>
                                <a:rPr lang="en-US" sz="2000" b="0" i="1" smtClean="0">
                                  <a:solidFill>
                                    <a:schemeClr val="tx1"/>
                                  </a:solidFill>
                                  <a:latin typeface="Cambria Math" panose="02040503050406030204" pitchFamily="18" charset="0"/>
                                </a:rPr>
                                <m:t>1</m:t>
                              </m:r>
                            </m:e>
                          </m:mr>
                          <m:mr>
                            <m:e/>
                            <m:e>
                              <m:r>
                                <a:rPr lang="en-US" sz="2000" b="0" i="1" smtClean="0">
                                  <a:solidFill>
                                    <a:schemeClr val="tx1"/>
                                  </a:solidFill>
                                  <a:latin typeface="Cambria Math" panose="02040503050406030204" pitchFamily="18" charset="0"/>
                                </a:rPr>
                                <m:t>1</m:t>
                              </m:r>
                            </m:e>
                          </m:mr>
                        </m:m>
                      </m:e>
                    </m:d>
                    <m:d>
                      <m:dPr>
                        <m:begChr m:val="["/>
                        <m:endChr m:val="]"/>
                        <m:ctrlPr>
                          <a:rPr lang="en-US" sz="2000" b="0" i="1" smtClean="0">
                            <a:solidFill>
                              <a:schemeClr val="tx1"/>
                            </a:solidFill>
                            <a:latin typeface="Cambria Math" panose="02040503050406030204" pitchFamily="18" charset="0"/>
                          </a:rPr>
                        </m:ctrlPr>
                      </m:dPr>
                      <m:e>
                        <m:m>
                          <m:mPr>
                            <m:mcs>
                              <m:mc>
                                <m:mcPr>
                                  <m:count m:val="1"/>
                                  <m:mcJc m:val="center"/>
                                </m:mcPr>
                              </m:mc>
                            </m:mcs>
                            <m:ctrlPr>
                              <a:rPr lang="en-US" sz="2000" b="0" i="1" smtClean="0">
                                <a:solidFill>
                                  <a:schemeClr val="tx1"/>
                                </a:solidFill>
                                <a:latin typeface="Cambria Math" panose="02040503050406030204" pitchFamily="18" charset="0"/>
                              </a:rPr>
                            </m:ctrlPr>
                          </m:mPr>
                          <m:mr>
                            <m:e>
                              <m:sSub>
                                <m:sSubPr>
                                  <m:ctrlPr>
                                    <a:rPr lang="en-US" sz="2000" b="0" i="1" smtClean="0">
                                      <a:solidFill>
                                        <a:schemeClr val="tx1"/>
                                      </a:solidFill>
                                      <a:latin typeface="Cambria Math" panose="02040503050406030204" pitchFamily="18" charset="0"/>
                                    </a:rPr>
                                  </m:ctrlPr>
                                </m:sSubPr>
                                <m:e>
                                  <m:r>
                                    <m:rPr>
                                      <m:brk m:alnAt="7"/>
                                    </m:rP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1</m:t>
                                  </m:r>
                                </m:sub>
                              </m:sSub>
                            </m:e>
                          </m:mr>
                          <m:mr>
                            <m:e>
                              <m:sSub>
                                <m:sSubPr>
                                  <m:ctrlPr>
                                    <a:rPr lang="en-US" sz="2000" b="0" i="1" smtClean="0">
                                      <a:solidFill>
                                        <a:schemeClr val="tx1"/>
                                      </a:solidFill>
                                      <a:latin typeface="Cambria Math" panose="02040503050406030204" pitchFamily="18" charset="0"/>
                                    </a:rPr>
                                  </m:ctrlPr>
                                </m:sSubPr>
                                <m:e>
                                  <m:r>
                                    <m:rPr>
                                      <m:brk m:alnAt="7"/>
                                    </m:rP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2</m:t>
                                  </m:r>
                                </m:sub>
                              </m:sSub>
                            </m:e>
                          </m:mr>
                        </m:m>
                      </m:e>
                    </m:d>
                  </m:oMath>
                </a14:m>
                <a:r>
                  <a:rPr lang="en-US" sz="2000" dirty="0">
                    <a:solidFill>
                      <a:schemeClr val="tx1"/>
                    </a:solidFill>
                  </a:rPr>
                  <a:t>+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1</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2</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3</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4</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5</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6</m:t>
                                  </m:r>
                                </m:sub>
                              </m:sSub>
                            </m:e>
                          </m:m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7</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8</m:t>
                                        </m:r>
                                      </m:sub>
                                    </m:sSub>
                                  </m:e>
                                </m:mr>
                              </m:m>
                            </m:e>
                          </m:mr>
                        </m:m>
                      </m:e>
                    </m:d>
                  </m:oMath>
                </a14:m>
                <a:r>
                  <a:rPr lang="en-US" sz="2000" dirty="0">
                    <a:solidFill>
                      <a:schemeClr val="tx1"/>
                    </a:solidFill>
                  </a:rPr>
                  <a:t>+ </a:t>
                </a:r>
                <a14:m>
                  <m:oMath xmlns:m="http://schemas.openxmlformats.org/officeDocument/2006/math">
                    <m:d>
                      <m:dPr>
                        <m:begChr m:val="["/>
                        <m:endChr m:val="]"/>
                        <m:ctrlPr>
                          <a:rPr lang="en-US" sz="2000" i="1">
                            <a:solidFill>
                              <a:schemeClr val="tx1"/>
                            </a:solidFill>
                            <a:latin typeface="Cambria Math" panose="02040503050406030204" pitchFamily="18" charset="0"/>
                          </a:rPr>
                        </m:ctrlPr>
                      </m:dPr>
                      <m:e>
                        <m:m>
                          <m:mPr>
                            <m:mcs>
                              <m:mc>
                                <m:mcPr>
                                  <m:count m:val="8"/>
                                  <m:mcJc m:val="center"/>
                                </m:mcPr>
                              </m:mc>
                            </m:mcs>
                            <m:ctrlPr>
                              <a:rPr lang="en-US" sz="2000" i="1">
                                <a:solidFill>
                                  <a:schemeClr val="tx1"/>
                                </a:solidFill>
                                <a:latin typeface="Cambria Math" panose="02040503050406030204" pitchFamily="18" charset="0"/>
                              </a:rPr>
                            </m:ctrlPr>
                          </m:mPr>
                          <m:mr>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e/>
                            <m:e/>
                            <m:e/>
                          </m:mr>
                          <m:mr>
                            <m:e>
                              <m:r>
                                <a:rPr lang="en-US" sz="2000" i="1">
                                  <a:solidFill>
                                    <a:schemeClr val="tx1"/>
                                  </a:solidFill>
                                  <a:latin typeface="Cambria Math" panose="02040503050406030204" pitchFamily="18" charset="0"/>
                                </a:rPr>
                                <m:t>1</m:t>
                              </m:r>
                            </m:e>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e/>
                            <m:e/>
                            <m:e/>
                          </m:mr>
                          <m:mr>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e>
                              <m:r>
                                <a:rPr lang="en-US" sz="2000" i="1">
                                  <a:solidFill>
                                    <a:schemeClr val="tx1"/>
                                  </a:solidFill>
                                  <a:latin typeface="Cambria Math" panose="02040503050406030204" pitchFamily="18" charset="0"/>
                                </a:rPr>
                                <m:t>1</m:t>
                              </m:r>
                            </m:e>
                            <m:e/>
                            <m:e/>
                            <m:e/>
                            <m:e/>
                          </m:mr>
                          <m:mr>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e/>
                            <m:e/>
                            <m:e/>
                            <m:e/>
                          </m:mr>
                          <m:mr>
                            <m:e/>
                            <m:e/>
                            <m:e/>
                            <m:e/>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mr>
                          <m:mr>
                            <m:e/>
                            <m:e/>
                            <m:e/>
                            <m:e/>
                            <m:e>
                              <m:r>
                                <a:rPr lang="en-US" sz="2000" i="1">
                                  <a:solidFill>
                                    <a:schemeClr val="tx1"/>
                                  </a:solidFill>
                                  <a:latin typeface="Cambria Math" panose="02040503050406030204" pitchFamily="18" charset="0"/>
                                </a:rPr>
                                <m:t>1</m:t>
                              </m:r>
                            </m:e>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mr>
                          <m:mr>
                            <m:e/>
                            <m:e/>
                            <m:e/>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e>
                              <m:r>
                                <a:rPr lang="en-US" sz="2000" i="1">
                                  <a:solidFill>
                                    <a:schemeClr val="tx1"/>
                                  </a:solidFill>
                                  <a:latin typeface="Cambria Math" panose="02040503050406030204" pitchFamily="18" charset="0"/>
                                </a:rPr>
                                <m:t>1</m:t>
                              </m:r>
                            </m:e>
                          </m:mr>
                          <m:mr>
                            <m:e/>
                            <m:e/>
                            <m:e/>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mr>
                        </m:m>
                      </m:e>
                    </m:d>
                  </m:oMath>
                </a14:m>
                <a:r>
                  <a:rPr lang="en-US" sz="2000" dirty="0">
                    <a:solidFill>
                      <a:schemeClr val="tx1"/>
                    </a:solidFill>
                  </a:rPr>
                  <a:t>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1</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2</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3</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4</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5</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6</m:t>
                                  </m:r>
                                </m:sub>
                              </m:sSub>
                            </m:e>
                          </m:m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7</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8</m:t>
                                        </m:r>
                                      </m:sub>
                                    </m:sSub>
                                  </m:e>
                                </m:mr>
                              </m:m>
                            </m:e>
                          </m:mr>
                        </m:m>
                      </m:e>
                    </m:d>
                    <m:r>
                      <a:rPr lang="en-US" sz="2000" b="0" i="1" smtClean="0">
                        <a:solidFill>
                          <a:schemeClr val="tx1"/>
                        </a:solidFill>
                        <a:latin typeface="Cambria Math" panose="02040503050406030204" pitchFamily="18" charset="0"/>
                      </a:rPr>
                      <m:t> </m:t>
                    </m:r>
                  </m:oMath>
                </a14:m>
                <a:r>
                  <a:rPr lang="en-US" sz="2000" dirty="0">
                    <a:solidFill>
                      <a:schemeClr val="tx1"/>
                    </a:solidFill>
                  </a:rPr>
                  <a:t>+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1</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2</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3</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4</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5</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6</m:t>
                                  </m:r>
                                </m:sub>
                              </m:sSub>
                            </m:e>
                          </m:m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7</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8</m:t>
                                        </m:r>
                                      </m:sub>
                                    </m:sSub>
                                  </m:e>
                                </m:mr>
                              </m:m>
                            </m:e>
                          </m:mr>
                        </m:m>
                      </m:e>
                    </m:d>
                  </m:oMath>
                </a14:m>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18152728-5C7A-47E8-8110-BCF39AF7B865}"/>
                  </a:ext>
                </a:extLst>
              </p:cNvPr>
              <p:cNvSpPr txBox="1">
                <a:spLocks noRot="1" noChangeAspect="1" noMove="1" noResize="1" noEditPoints="1" noAdjustHandles="1" noChangeArrowheads="1" noChangeShapeType="1" noTextEdit="1"/>
              </p:cNvSpPr>
              <p:nvPr/>
            </p:nvSpPr>
            <p:spPr>
              <a:xfrm>
                <a:off x="228600" y="3886200"/>
                <a:ext cx="8893273" cy="2387064"/>
              </a:xfrm>
              <a:prstGeom prst="rect">
                <a:avLst/>
              </a:prstGeom>
              <a:blipFill>
                <a:blip r:embed="rId4"/>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4D7DD22-B7C1-4426-8136-6B2B6B3F1DB7}"/>
              </a:ext>
            </a:extLst>
          </p:cNvPr>
          <p:cNvSpPr txBox="1"/>
          <p:nvPr/>
        </p:nvSpPr>
        <p:spPr>
          <a:xfrm>
            <a:off x="750521" y="1604457"/>
            <a:ext cx="356188" cy="461665"/>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DE7408E2-59C2-4F96-9979-C3187719AC83}"/>
              </a:ext>
            </a:extLst>
          </p:cNvPr>
          <p:cNvSpPr txBox="1"/>
          <p:nvPr/>
        </p:nvSpPr>
        <p:spPr>
          <a:xfrm>
            <a:off x="2196016" y="1414463"/>
            <a:ext cx="356188" cy="461665"/>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8E9D0CE8-B8DD-4B23-8045-757317AAD040}"/>
              </a:ext>
            </a:extLst>
          </p:cNvPr>
          <p:cNvSpPr txBox="1"/>
          <p:nvPr/>
        </p:nvSpPr>
        <p:spPr>
          <a:xfrm>
            <a:off x="904977" y="2425384"/>
            <a:ext cx="356188" cy="461665"/>
          </a:xfrm>
          <a:prstGeom prst="rect">
            <a:avLst/>
          </a:prstGeom>
          <a:noFill/>
        </p:spPr>
        <p:txBody>
          <a:bodyPr wrap="none" rtlCol="0">
            <a:spAutoFit/>
          </a:bodyPr>
          <a:lstStyle/>
          <a:p>
            <a:r>
              <a:rPr lang="en-US" dirty="0"/>
              <a:t>3</a:t>
            </a:r>
          </a:p>
        </p:txBody>
      </p:sp>
      <p:sp>
        <p:nvSpPr>
          <p:cNvPr id="36" name="TextBox 35">
            <a:extLst>
              <a:ext uri="{FF2B5EF4-FFF2-40B4-BE49-F238E27FC236}">
                <a16:creationId xmlns:a16="http://schemas.microsoft.com/office/drawing/2014/main" id="{09873C05-CDAE-488A-BAEC-753689002757}"/>
              </a:ext>
            </a:extLst>
          </p:cNvPr>
          <p:cNvSpPr txBox="1"/>
          <p:nvPr/>
        </p:nvSpPr>
        <p:spPr>
          <a:xfrm>
            <a:off x="2353699" y="2272783"/>
            <a:ext cx="356188" cy="461665"/>
          </a:xfrm>
          <a:prstGeom prst="rect">
            <a:avLst/>
          </a:prstGeom>
          <a:noFill/>
        </p:spPr>
        <p:txBody>
          <a:bodyPr wrap="none" rtlCol="0">
            <a:spAutoFit/>
          </a:bodyPr>
          <a:lstStyle/>
          <a:p>
            <a:r>
              <a:rPr lang="en-US" dirty="0"/>
              <a:t>4</a:t>
            </a:r>
          </a:p>
        </p:txBody>
      </p:sp>
      <p:sp>
        <p:nvSpPr>
          <p:cNvPr id="37" name="TextBox 36">
            <a:extLst>
              <a:ext uri="{FF2B5EF4-FFF2-40B4-BE49-F238E27FC236}">
                <a16:creationId xmlns:a16="http://schemas.microsoft.com/office/drawing/2014/main" id="{79EC5902-5EDD-4FB5-BA77-1772F136EBD6}"/>
              </a:ext>
            </a:extLst>
          </p:cNvPr>
          <p:cNvSpPr txBox="1"/>
          <p:nvPr/>
        </p:nvSpPr>
        <p:spPr>
          <a:xfrm>
            <a:off x="7441463" y="1700955"/>
            <a:ext cx="356188" cy="461665"/>
          </a:xfrm>
          <a:prstGeom prst="rect">
            <a:avLst/>
          </a:prstGeom>
          <a:noFill/>
        </p:spPr>
        <p:txBody>
          <a:bodyPr wrap="square" rtlCol="0">
            <a:spAutoFit/>
          </a:bodyPr>
          <a:lstStyle/>
          <a:p>
            <a:r>
              <a:rPr lang="en-US" dirty="0"/>
              <a:t>5</a:t>
            </a:r>
          </a:p>
        </p:txBody>
      </p:sp>
      <p:sp>
        <p:nvSpPr>
          <p:cNvPr id="38" name="TextBox 37">
            <a:extLst>
              <a:ext uri="{FF2B5EF4-FFF2-40B4-BE49-F238E27FC236}">
                <a16:creationId xmlns:a16="http://schemas.microsoft.com/office/drawing/2014/main" id="{13BB46A6-1363-4A1B-B2BD-B86899427052}"/>
              </a:ext>
            </a:extLst>
          </p:cNvPr>
          <p:cNvSpPr txBox="1"/>
          <p:nvPr/>
        </p:nvSpPr>
        <p:spPr>
          <a:xfrm>
            <a:off x="7786043" y="2654354"/>
            <a:ext cx="356188" cy="461665"/>
          </a:xfrm>
          <a:prstGeom prst="rect">
            <a:avLst/>
          </a:prstGeom>
          <a:noFill/>
        </p:spPr>
        <p:txBody>
          <a:bodyPr wrap="square" rtlCol="0">
            <a:spAutoFit/>
          </a:bodyPr>
          <a:lstStyle/>
          <a:p>
            <a:r>
              <a:rPr lang="en-US" dirty="0"/>
              <a:t>6</a:t>
            </a:r>
          </a:p>
        </p:txBody>
      </p:sp>
      <p:sp>
        <p:nvSpPr>
          <p:cNvPr id="39" name="TextBox 38">
            <a:extLst>
              <a:ext uri="{FF2B5EF4-FFF2-40B4-BE49-F238E27FC236}">
                <a16:creationId xmlns:a16="http://schemas.microsoft.com/office/drawing/2014/main" id="{8414731F-3024-40F2-852E-509C88100B0F}"/>
              </a:ext>
            </a:extLst>
          </p:cNvPr>
          <p:cNvSpPr txBox="1"/>
          <p:nvPr/>
        </p:nvSpPr>
        <p:spPr>
          <a:xfrm>
            <a:off x="5960722" y="1544262"/>
            <a:ext cx="356188" cy="461665"/>
          </a:xfrm>
          <a:prstGeom prst="rect">
            <a:avLst/>
          </a:prstGeom>
          <a:noFill/>
        </p:spPr>
        <p:txBody>
          <a:bodyPr wrap="square" rtlCol="0">
            <a:spAutoFit/>
          </a:bodyPr>
          <a:lstStyle/>
          <a:p>
            <a:r>
              <a:rPr lang="en-US" dirty="0"/>
              <a:t>7</a:t>
            </a:r>
          </a:p>
        </p:txBody>
      </p:sp>
      <p:sp>
        <p:nvSpPr>
          <p:cNvPr id="40" name="TextBox 39">
            <a:extLst>
              <a:ext uri="{FF2B5EF4-FFF2-40B4-BE49-F238E27FC236}">
                <a16:creationId xmlns:a16="http://schemas.microsoft.com/office/drawing/2014/main" id="{1B01E7B8-FB6F-448B-95FC-AD9C730184B7}"/>
              </a:ext>
            </a:extLst>
          </p:cNvPr>
          <p:cNvSpPr txBox="1"/>
          <p:nvPr/>
        </p:nvSpPr>
        <p:spPr>
          <a:xfrm>
            <a:off x="6053763" y="2311029"/>
            <a:ext cx="356188" cy="461665"/>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1408147125"/>
      </p:ext>
    </p:extLst>
  </p:cSld>
  <p:clrMapOvr>
    <a:masterClrMapping/>
  </p:clrMapOvr>
  <mc:AlternateContent xmlns:mc="http://schemas.openxmlformats.org/markup-compatibility/2006" xmlns:p14="http://schemas.microsoft.com/office/powerpoint/2010/main">
    <mc:Choice Requires="p14">
      <p:transition spd="slow" p14:dur="2000" advTm="74226"/>
    </mc:Choice>
    <mc:Fallback xmlns="">
      <p:transition spd="slow" advTm="7422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6425" cy="1141413"/>
          </a:xfrm>
        </p:spPr>
        <p:txBody>
          <a:bodyPr/>
          <a:lstStyle/>
          <a:p>
            <a:r>
              <a:rPr lang="en-US" sz="3600" dirty="0" err="1"/>
              <a:t>Identificabilidad</a:t>
            </a:r>
            <a:r>
              <a:rPr lang="en-US" sz="3600" dirty="0"/>
              <a:t> de los components de </a:t>
            </a:r>
            <a:r>
              <a:rPr lang="en-US" sz="3600" dirty="0" err="1"/>
              <a:t>varianza</a:t>
            </a:r>
            <a:endParaRPr lang="en-US" sz="3600" dirty="0"/>
          </a:p>
        </p:txBody>
      </p:sp>
      <mc:AlternateContent xmlns:mc="http://schemas.openxmlformats.org/markup-compatibility/2006" xmlns:a14="http://schemas.microsoft.com/office/drawing/2010/main">
        <mc:Choice Requires="a14">
          <p:sp>
            <p:nvSpPr>
              <p:cNvPr id="3" name="Rectangle 2"/>
              <p:cNvSpPr/>
              <p:nvPr/>
            </p:nvSpPr>
            <p:spPr>
              <a:xfrm>
                <a:off x="1752600" y="2286000"/>
                <a:ext cx="55761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𝑣𝑎𝑟</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𝒚</m:t>
                          </m:r>
                        </m:e>
                      </m:d>
                      <m:r>
                        <a:rPr lang="en-US" b="0" i="0"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𝑽</m:t>
                      </m:r>
                      <m:r>
                        <a:rPr lang="en-US" b="0" i="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𝑽</m:t>
                          </m:r>
                        </m:e>
                        <m:sub>
                          <m:r>
                            <a:rPr lang="en-US" b="0" i="1" smtClean="0">
                              <a:solidFill>
                                <a:schemeClr val="tx1"/>
                              </a:solidFill>
                              <a:latin typeface="Cambria Math" panose="02040503050406030204" pitchFamily="18" charset="0"/>
                            </a:rPr>
                            <m:t>1</m:t>
                          </m:r>
                        </m:sub>
                      </m:sSub>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𝑽</m:t>
                          </m:r>
                        </m:e>
                        <m:sub>
                          <m:r>
                            <a:rPr lang="en-US" b="0" i="1" smtClean="0">
                              <a:solidFill>
                                <a:schemeClr val="tx1"/>
                              </a:solidFill>
                              <a:latin typeface="Cambria Math" panose="02040503050406030204" pitchFamily="18" charset="0"/>
                            </a:rPr>
                            <m:t>2</m:t>
                          </m:r>
                        </m:sub>
                      </m:sSub>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r>
                        <a:rPr lang="en-US" b="0"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𝑽</m:t>
                          </m:r>
                        </m:e>
                        <m:sub>
                          <m:r>
                            <a:rPr lang="en-US" b="0" i="1" smtClean="0">
                              <a:solidFill>
                                <a:schemeClr val="tx1"/>
                              </a:solidFill>
                              <a:latin typeface="Cambria Math" panose="02040503050406030204" pitchFamily="18" charset="0"/>
                            </a:rPr>
                            <m:t>𝑘</m:t>
                          </m:r>
                        </m:sub>
                      </m:sSub>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𝑘</m:t>
                          </m:r>
                        </m:sub>
                      </m:sSub>
                    </m:oMath>
                  </m:oMathPara>
                </a14:m>
                <a:endParaRPr lang="en-US" dirty="0">
                  <a:solidFill>
                    <a:schemeClr val="tx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752600" y="2286000"/>
                <a:ext cx="5576142" cy="461665"/>
              </a:xfrm>
              <a:prstGeom prst="rect">
                <a:avLst/>
              </a:prstGeom>
              <a:blipFill rotWithShape="0">
                <a:blip r:embed="rId2"/>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524000" y="3200400"/>
                <a:ext cx="656577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𝟎</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𝑷</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𝑽</m:t>
                          </m:r>
                        </m:e>
                        <m:sup>
                          <m:r>
                            <a:rPr lang="en-US" b="0" i="1" smtClean="0">
                              <a:solidFill>
                                <a:schemeClr val="tx1"/>
                              </a:solidFill>
                              <a:latin typeface="Cambria Math" panose="02040503050406030204" pitchFamily="18" charset="0"/>
                            </a:rPr>
                            <m:t>−1</m:t>
                          </m:r>
                        </m:sup>
                      </m:sSup>
                      <m:r>
                        <a:rPr lang="en-US"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𝑽</m:t>
                          </m:r>
                        </m:e>
                        <m:sup>
                          <m:r>
                            <a:rPr lang="en-US" i="1">
                              <a:solidFill>
                                <a:schemeClr val="tx1"/>
                              </a:solidFill>
                              <a:latin typeface="Cambria Math" panose="02040503050406030204" pitchFamily="18" charset="0"/>
                            </a:rPr>
                            <m:t>−1</m:t>
                          </m:r>
                        </m:sup>
                      </m:sSup>
                      <m:r>
                        <a:rPr lang="en-US" b="1" i="1" smtClean="0">
                          <a:solidFill>
                            <a:schemeClr val="tx1"/>
                          </a:solidFill>
                          <a:latin typeface="Cambria Math" panose="02040503050406030204" pitchFamily="18" charset="0"/>
                        </a:rPr>
                        <m:t>𝑿</m:t>
                      </m:r>
                      <m:sSup>
                        <m:sSupPr>
                          <m:ctrlPr>
                            <a:rPr lang="en-US" i="1">
                              <a:solidFill>
                                <a:schemeClr val="tx1"/>
                              </a:solidFill>
                              <a:latin typeface="Cambria Math" panose="02040503050406030204" pitchFamily="18" charset="0"/>
                            </a:rPr>
                          </m:ctrlPr>
                        </m:sSupPr>
                        <m:e>
                          <m:d>
                            <m:dPr>
                              <m:ctrlPr>
                                <a:rPr lang="en-US" i="1" smtClean="0">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𝑿</m:t>
                                  </m:r>
                                </m:e>
                                <m:sup>
                                  <m:r>
                                    <a:rPr lang="en-US" b="1" i="1" smtClean="0">
                                      <a:solidFill>
                                        <a:schemeClr val="tx1"/>
                                      </a:solidFill>
                                      <a:latin typeface="Cambria Math" panose="02040503050406030204" pitchFamily="18" charset="0"/>
                                    </a:rPr>
                                    <m:t>′</m:t>
                                  </m:r>
                                </m:sup>
                              </m:sSup>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𝑽</m:t>
                                  </m:r>
                                </m:e>
                                <m:sup>
                                  <m:r>
                                    <a:rPr lang="en-US" i="1">
                                      <a:solidFill>
                                        <a:schemeClr val="tx1"/>
                                      </a:solidFill>
                                      <a:latin typeface="Cambria Math" panose="02040503050406030204" pitchFamily="18" charset="0"/>
                                    </a:rPr>
                                    <m:t>−1</m:t>
                                  </m:r>
                                </m:sup>
                              </m:sSup>
                              <m:r>
                                <a:rPr lang="en-US" b="1" i="1" smtClean="0">
                                  <a:solidFill>
                                    <a:schemeClr val="tx1"/>
                                  </a:solidFill>
                                  <a:latin typeface="Cambria Math" panose="02040503050406030204" pitchFamily="18" charset="0"/>
                                </a:rPr>
                                <m:t>𝑿</m:t>
                              </m:r>
                            </m:e>
                          </m:d>
                        </m:e>
                        <m:sup>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sup>
                      </m:sSup>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𝑿</m:t>
                          </m:r>
                        </m:e>
                        <m:sup>
                          <m:r>
                            <a:rPr lang="en-US" b="1" i="1">
                              <a:solidFill>
                                <a:schemeClr val="tx1"/>
                              </a:solidFill>
                              <a:latin typeface="Cambria Math" panose="02040503050406030204" pitchFamily="18" charset="0"/>
                            </a:rPr>
                            <m:t>′</m:t>
                          </m:r>
                        </m:sup>
                      </m:sSup>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𝑽</m:t>
                          </m:r>
                        </m:e>
                        <m:sup>
                          <m:r>
                            <a:rPr lang="en-US" i="1">
                              <a:solidFill>
                                <a:schemeClr val="tx1"/>
                              </a:solidFill>
                              <a:latin typeface="Cambria Math" panose="02040503050406030204" pitchFamily="18" charset="0"/>
                            </a:rPr>
                            <m:t>−1</m:t>
                          </m:r>
                        </m:sup>
                      </m:sSup>
                    </m:oMath>
                  </m:oMathPara>
                </a14:m>
                <a:endParaRPr lang="en-US" b="1" dirty="0"/>
              </a:p>
            </p:txBody>
          </p:sp>
        </mc:Choice>
        <mc:Fallback xmlns="">
          <p:sp>
            <p:nvSpPr>
              <p:cNvPr id="4" name="Rectangle 3"/>
              <p:cNvSpPr>
                <a:spLocks noRot="1" noChangeAspect="1" noMove="1" noResize="1" noEditPoints="1" noAdjustHandles="1" noChangeArrowheads="1" noChangeShapeType="1" noTextEdit="1"/>
              </p:cNvSpPr>
              <p:nvPr/>
            </p:nvSpPr>
            <p:spPr>
              <a:xfrm>
                <a:off x="1524000" y="3200400"/>
                <a:ext cx="6565772" cy="4700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85800" y="3886200"/>
                <a:ext cx="7848600" cy="646331"/>
              </a:xfrm>
              <a:prstGeom prst="rect">
                <a:avLst/>
              </a:prstGeom>
              <a:noFill/>
            </p:spPr>
            <p:txBody>
              <a:bodyPr wrap="square" rtlCol="0">
                <a:spAutoFit/>
              </a:bodyPr>
              <a:lstStyle/>
              <a:p>
                <a:r>
                  <a:rPr lang="en-US" sz="1800" i="1" dirty="0">
                    <a:solidFill>
                      <a:schemeClr val="tx1"/>
                    </a:solidFill>
                  </a:rPr>
                  <a:t>Identifiability of variance components under translation invariance requires that the smallest eigenvalue of the REML information matrix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𝐼</m:t>
                    </m:r>
                    <m:r>
                      <a:rPr lang="en-US" sz="1800" b="0" i="1" smtClean="0">
                        <a:solidFill>
                          <a:schemeClr val="tx1"/>
                        </a:solidFill>
                        <a:latin typeface="Cambria Math" panose="02040503050406030204" pitchFamily="18" charset="0"/>
                        <a:ea typeface="Cambria Math" panose="02040503050406030204" pitchFamily="18" charset="0"/>
                      </a:rPr>
                      <m:t>(</m:t>
                    </m:r>
                    <m:r>
                      <a:rPr lang="en-US" sz="1800" b="1" i="1">
                        <a:solidFill>
                          <a:schemeClr val="tx1"/>
                        </a:solidFill>
                        <a:latin typeface="Cambria Math" panose="02040503050406030204" pitchFamily="18" charset="0"/>
                        <a:ea typeface="Cambria Math" panose="02040503050406030204" pitchFamily="18" charset="0"/>
                      </a:rPr>
                      <m:t>𝜽</m:t>
                    </m:r>
                    <m:r>
                      <a:rPr lang="en-US" sz="1800" b="1" i="1" smtClean="0">
                        <a:solidFill>
                          <a:schemeClr val="tx1"/>
                        </a:solidFill>
                        <a:latin typeface="Cambria Math" panose="02040503050406030204" pitchFamily="18" charset="0"/>
                        <a:ea typeface="Cambria Math" panose="02040503050406030204" pitchFamily="18" charset="0"/>
                      </a:rPr>
                      <m:t>)</m:t>
                    </m:r>
                  </m:oMath>
                </a14:m>
                <a:r>
                  <a:rPr lang="en-US" sz="1800" i="1" dirty="0">
                    <a:solidFill>
                      <a:schemeClr val="tx1"/>
                    </a:solidFill>
                  </a:rPr>
                  <a:t> is positive.</a:t>
                </a:r>
              </a:p>
            </p:txBody>
          </p:sp>
        </mc:Choice>
        <mc:Fallback xmlns="">
          <p:sp>
            <p:nvSpPr>
              <p:cNvPr id="6" name="TextBox 5"/>
              <p:cNvSpPr txBox="1">
                <a:spLocks noRot="1" noChangeAspect="1" noMove="1" noResize="1" noEditPoints="1" noAdjustHandles="1" noChangeArrowheads="1" noChangeShapeType="1" noTextEdit="1"/>
              </p:cNvSpPr>
              <p:nvPr/>
            </p:nvSpPr>
            <p:spPr>
              <a:xfrm>
                <a:off x="685800" y="3886200"/>
                <a:ext cx="7848600" cy="646331"/>
              </a:xfrm>
              <a:prstGeom prst="rect">
                <a:avLst/>
              </a:prstGeom>
              <a:blipFill>
                <a:blip r:embed="rId4"/>
                <a:stretch>
                  <a:fillRect l="-699" t="-5660" r="-544"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09800" y="4730891"/>
                <a:ext cx="3668888" cy="930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𝑰</m:t>
                          </m:r>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sub>
                      </m:sSub>
                      <m:d>
                        <m:dPr>
                          <m:ctrlPr>
                            <a:rPr lang="en-US" b="1" i="1" smtClean="0">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ea typeface="Cambria Math" panose="02040503050406030204" pitchFamily="18" charset="0"/>
                            </a:rPr>
                            <m:t>𝜽</m:t>
                          </m:r>
                        </m:e>
                      </m:d>
                      <m:r>
                        <a:rPr lang="en-US" b="0" i="0"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𝒕𝒓</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𝑷</m:t>
                          </m:r>
                          <m:f>
                            <m:fPr>
                              <m:ctrlPr>
                                <a:rPr lang="en-US" b="1"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𝑽</m:t>
                              </m:r>
                            </m:num>
                            <m:den>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𝑖</m:t>
                                  </m:r>
                                </m:sub>
                              </m:sSub>
                            </m:den>
                          </m:f>
                          <m:r>
                            <a:rPr lang="en-US" b="1" i="1" smtClean="0">
                              <a:solidFill>
                                <a:schemeClr val="tx1"/>
                              </a:solidFill>
                              <a:latin typeface="Cambria Math" panose="02040503050406030204" pitchFamily="18" charset="0"/>
                            </a:rPr>
                            <m:t>𝑷</m:t>
                          </m:r>
                          <m:f>
                            <m:fPr>
                              <m:ctrlPr>
                                <a:rPr lang="en-US" b="1"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𝑽</m:t>
                              </m:r>
                            </m:num>
                            <m:den>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ea typeface="Cambria Math" panose="02040503050406030204" pitchFamily="18" charset="0"/>
                                    </a:rPr>
                                    <m:t>𝑗</m:t>
                                  </m:r>
                                </m:sub>
                              </m:sSub>
                            </m:den>
                          </m:f>
                        </m:e>
                      </m:d>
                    </m:oMath>
                  </m:oMathPara>
                </a14:m>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09800" y="4730891"/>
                <a:ext cx="3668888" cy="930191"/>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0934876"/>
      </p:ext>
    </p:extLst>
  </p:cSld>
  <p:clrMapOvr>
    <a:masterClrMapping/>
  </p:clrMapOvr>
  <mc:AlternateContent xmlns:mc="http://schemas.openxmlformats.org/markup-compatibility/2006" xmlns:p14="http://schemas.microsoft.com/office/powerpoint/2010/main">
    <mc:Choice Requires="p14">
      <p:transition spd="slow" p14:dur="2000" advTm="3443"/>
    </mc:Choice>
    <mc:Fallback xmlns="">
      <p:transition spd="slow" advTm="344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FC0F-4B92-45A8-A90B-D4C352AEC6FE}"/>
              </a:ext>
            </a:extLst>
          </p:cNvPr>
          <p:cNvSpPr>
            <a:spLocks noGrp="1"/>
          </p:cNvSpPr>
          <p:nvPr>
            <p:ph type="title"/>
          </p:nvPr>
        </p:nvSpPr>
        <p:spPr/>
        <p:txBody>
          <a:bodyPr/>
          <a:lstStyle/>
          <a:p>
            <a:r>
              <a:rPr lang="en-US" dirty="0" err="1"/>
              <a:t>Resultados</a:t>
            </a:r>
            <a:r>
              <a:rPr lang="en-US" dirty="0"/>
              <a:t> con el </a:t>
            </a:r>
            <a:r>
              <a:rPr lang="en-US" dirty="0" err="1"/>
              <a:t>modelo</a:t>
            </a:r>
            <a:r>
              <a:rPr lang="en-US" dirty="0"/>
              <a:t> </a:t>
            </a:r>
            <a:r>
              <a:rPr lang="en-US" dirty="0" err="1"/>
              <a:t>tradicional</a:t>
            </a:r>
            <a:r>
              <a:rPr lang="en-US" dirty="0"/>
              <a:t> (DGE)</a:t>
            </a:r>
          </a:p>
        </p:txBody>
      </p:sp>
      <p:sp>
        <p:nvSpPr>
          <p:cNvPr id="3" name="Slide Number Placeholder 2">
            <a:extLst>
              <a:ext uri="{FF2B5EF4-FFF2-40B4-BE49-F238E27FC236}">
                <a16:creationId xmlns:a16="http://schemas.microsoft.com/office/drawing/2014/main" id="{AA7EB65C-D8DA-4F7D-8367-CB908FFEE4A1}"/>
              </a:ext>
            </a:extLst>
          </p:cNvPr>
          <p:cNvSpPr>
            <a:spLocks noGrp="1"/>
          </p:cNvSpPr>
          <p:nvPr>
            <p:ph type="sldNum" idx="10"/>
          </p:nvPr>
        </p:nvSpPr>
        <p:spPr/>
        <p:txBody>
          <a:bodyPr/>
          <a:lstStyle/>
          <a:p>
            <a:pPr>
              <a:defRPr/>
            </a:pPr>
            <a:fld id="{5708C979-2D0C-45FD-872F-E8505CF42DDA}" type="slidenum">
              <a:rPr lang="en-US" altLang="en-US" smtClean="0"/>
              <a:pPr>
                <a:defRPr/>
              </a:pPr>
              <a:t>19</a:t>
            </a:fld>
            <a:endParaRPr lang="en-US" altLang="en-US"/>
          </a:p>
        </p:txBody>
      </p:sp>
      <p:graphicFrame>
        <p:nvGraphicFramePr>
          <p:cNvPr id="4" name="Object 3">
            <a:extLst>
              <a:ext uri="{FF2B5EF4-FFF2-40B4-BE49-F238E27FC236}">
                <a16:creationId xmlns:a16="http://schemas.microsoft.com/office/drawing/2014/main" id="{75F60210-77A7-4CEA-929B-D5D888D4F372}"/>
              </a:ext>
            </a:extLst>
          </p:cNvPr>
          <p:cNvGraphicFramePr>
            <a:graphicFrameLocks noChangeAspect="1"/>
          </p:cNvGraphicFramePr>
          <p:nvPr>
            <p:extLst>
              <p:ext uri="{D42A27DB-BD31-4B8C-83A1-F6EECF244321}">
                <p14:modId xmlns:p14="http://schemas.microsoft.com/office/powerpoint/2010/main" val="1071931583"/>
              </p:ext>
            </p:extLst>
          </p:nvPr>
        </p:nvGraphicFramePr>
        <p:xfrm>
          <a:off x="1112911" y="3076248"/>
          <a:ext cx="6507089" cy="2118292"/>
        </p:xfrm>
        <a:graphic>
          <a:graphicData uri="http://schemas.openxmlformats.org/presentationml/2006/ole">
            <mc:AlternateContent xmlns:mc="http://schemas.openxmlformats.org/markup-compatibility/2006">
              <mc:Choice xmlns:v="urn:schemas-microsoft-com:vml" Requires="v">
                <p:oleObj spid="_x0000_s1026" name="Worksheet" r:id="rId3" imgW="4886194" imgH="1590811" progId="Excel.Sheet.12">
                  <p:embed/>
                </p:oleObj>
              </mc:Choice>
              <mc:Fallback>
                <p:oleObj name="Worksheet" r:id="rId3" imgW="4886194" imgH="1590811" progId="Excel.Sheet.12">
                  <p:embed/>
                  <p:pic>
                    <p:nvPicPr>
                      <p:cNvPr id="4" name="Object 3">
                        <a:extLst>
                          <a:ext uri="{FF2B5EF4-FFF2-40B4-BE49-F238E27FC236}">
                            <a16:creationId xmlns:a16="http://schemas.microsoft.com/office/drawing/2014/main" id="{75F60210-77A7-4CEA-929B-D5D888D4F372}"/>
                          </a:ext>
                        </a:extLst>
                      </p:cNvPr>
                      <p:cNvPicPr/>
                      <p:nvPr/>
                    </p:nvPicPr>
                    <p:blipFill>
                      <a:blip r:embed="rId4"/>
                      <a:stretch>
                        <a:fillRect/>
                      </a:stretch>
                    </p:blipFill>
                    <p:spPr>
                      <a:xfrm>
                        <a:off x="1112911" y="3076248"/>
                        <a:ext cx="6507089" cy="2118292"/>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80FDF844-63D4-4BE1-BD68-DDBEB2D91A99}"/>
              </a:ext>
            </a:extLst>
          </p:cNvPr>
          <p:cNvSpPr txBox="1"/>
          <p:nvPr/>
        </p:nvSpPr>
        <p:spPr>
          <a:xfrm>
            <a:off x="3880589" y="2445608"/>
            <a:ext cx="1608133" cy="369332"/>
          </a:xfrm>
          <a:prstGeom prst="rect">
            <a:avLst/>
          </a:prstGeom>
          <a:noFill/>
        </p:spPr>
        <p:txBody>
          <a:bodyPr wrap="none" rtlCol="0">
            <a:spAutoFit/>
          </a:bodyPr>
          <a:lstStyle/>
          <a:p>
            <a:r>
              <a:rPr lang="en-US" dirty="0">
                <a:solidFill>
                  <a:schemeClr val="tx1"/>
                </a:solidFill>
              </a:rPr>
              <a:t>Lesion scores</a:t>
            </a:r>
          </a:p>
        </p:txBody>
      </p:sp>
    </p:spTree>
    <p:extLst>
      <p:ext uri="{BB962C8B-B14F-4D97-AF65-F5344CB8AC3E}">
        <p14:creationId xmlns:p14="http://schemas.microsoft.com/office/powerpoint/2010/main" val="1139847026"/>
      </p:ext>
    </p:extLst>
  </p:cSld>
  <p:clrMapOvr>
    <a:masterClrMapping/>
  </p:clrMapOvr>
  <mc:AlternateContent xmlns:mc="http://schemas.openxmlformats.org/markup-compatibility/2006" xmlns:p14="http://schemas.microsoft.com/office/powerpoint/2010/main">
    <mc:Choice Requires="p14">
      <p:transition spd="slow" p14:dur="2000" advTm="67959"/>
    </mc:Choice>
    <mc:Fallback xmlns="">
      <p:transition spd="slow" advTm="6795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A88C3F18-8C08-4206-AE68-AF6DA3A7BE96}"/>
              </a:ext>
            </a:extLst>
          </p:cNvPr>
          <p:cNvSpPr>
            <a:spLocks noGrp="1"/>
          </p:cNvSpPr>
          <p:nvPr>
            <p:ph type="title" idx="4294967295"/>
          </p:nvPr>
        </p:nvSpPr>
        <p:spPr>
          <a:xfrm>
            <a:off x="4657725" y="266236"/>
            <a:ext cx="4572000" cy="981075"/>
          </a:xfrm>
          <a:extLst>
            <a:ext uri="{91240B29-F687-4f45-9708-019B960494DF}"/>
          </a:extLst>
        </p:spPr>
        <p:txBody>
          <a:bodyPr/>
          <a:lstStyle/>
          <a:p>
            <a:pPr algn="l" eaLnBrk="1" hangingPunct="1">
              <a:buFont typeface="Times New Roman" charset="0"/>
              <a:buNone/>
              <a:defRPr/>
            </a:pPr>
            <a:r>
              <a:rPr lang="en-US" sz="3600" dirty="0" err="1">
                <a:solidFill>
                  <a:srgbClr val="18453B"/>
                </a:solidFill>
                <a:latin typeface="Gotham-Bold" charset="0"/>
                <a:ea typeface="+mj-ea"/>
                <a:cs typeface="Gotham-Bold" charset="0"/>
              </a:rPr>
              <a:t>Agradecimiento</a:t>
            </a:r>
            <a:br>
              <a:rPr lang="en-US" sz="3600" dirty="0">
                <a:solidFill>
                  <a:srgbClr val="18453B"/>
                </a:solidFill>
                <a:latin typeface="Gotham-Bold" charset="0"/>
                <a:ea typeface="+mj-ea"/>
                <a:cs typeface="Gotham-Bold" charset="0"/>
              </a:rPr>
            </a:br>
            <a:r>
              <a:rPr lang="en-US" sz="2000" dirty="0" err="1">
                <a:solidFill>
                  <a:srgbClr val="FF0000"/>
                </a:solidFill>
                <a:latin typeface="Gotham-Bold" charset="0"/>
                <a:ea typeface="+mj-ea"/>
                <a:cs typeface="Gotham-Bold" charset="0"/>
              </a:rPr>
              <a:t>Comisión</a:t>
            </a:r>
            <a:r>
              <a:rPr lang="en-US" sz="2000" dirty="0">
                <a:solidFill>
                  <a:srgbClr val="FF0000"/>
                </a:solidFill>
                <a:latin typeface="Gotham-Bold" charset="0"/>
                <a:ea typeface="+mj-ea"/>
                <a:cs typeface="Gotham-Bold" charset="0"/>
              </a:rPr>
              <a:t> D. GAB</a:t>
            </a:r>
            <a:br>
              <a:rPr lang="en-US" sz="2000" dirty="0">
                <a:solidFill>
                  <a:srgbClr val="FF0000"/>
                </a:solidFill>
                <a:latin typeface="Gotham-Bold" charset="0"/>
                <a:ea typeface="+mj-ea"/>
                <a:cs typeface="Gotham-Bold" charset="0"/>
              </a:rPr>
            </a:br>
            <a:r>
              <a:rPr lang="en-US" sz="2000" dirty="0" err="1">
                <a:solidFill>
                  <a:srgbClr val="FF0000"/>
                </a:solidFill>
                <a:latin typeface="Gotham-Bold" charset="0"/>
                <a:ea typeface="+mj-ea"/>
                <a:cs typeface="Gotham-Bold" charset="0"/>
              </a:rPr>
              <a:t>Comité</a:t>
            </a:r>
            <a:r>
              <a:rPr lang="en-US" sz="2000" dirty="0">
                <a:solidFill>
                  <a:srgbClr val="FF0000"/>
                </a:solidFill>
                <a:latin typeface="Gotham-Bold" charset="0"/>
                <a:ea typeface="+mj-ea"/>
                <a:cs typeface="Gotham-Bold" charset="0"/>
              </a:rPr>
              <a:t> </a:t>
            </a:r>
            <a:r>
              <a:rPr lang="en-US" sz="2000" dirty="0" err="1">
                <a:solidFill>
                  <a:srgbClr val="FF0000"/>
                </a:solidFill>
                <a:latin typeface="Gotham-Bold" charset="0"/>
                <a:ea typeface="+mj-ea"/>
                <a:cs typeface="Gotham-Bold" charset="0"/>
              </a:rPr>
              <a:t>organizador</a:t>
            </a:r>
            <a:br>
              <a:rPr lang="en-US" sz="2000" dirty="0">
                <a:solidFill>
                  <a:srgbClr val="FF0000"/>
                </a:solidFill>
                <a:latin typeface="Gotham-Bold" charset="0"/>
                <a:ea typeface="+mj-ea"/>
                <a:cs typeface="Gotham-Bold" charset="0"/>
              </a:rPr>
            </a:br>
            <a:r>
              <a:rPr lang="en-US" sz="2000" dirty="0">
                <a:solidFill>
                  <a:srgbClr val="FF0000"/>
                </a:solidFill>
                <a:latin typeface="Gotham-Bold" charset="0"/>
                <a:ea typeface="+mj-ea"/>
                <a:cs typeface="Gotham-Bold" charset="0"/>
              </a:rPr>
              <a:t>IBS</a:t>
            </a:r>
            <a:br>
              <a:rPr lang="en-US" sz="2000" dirty="0">
                <a:solidFill>
                  <a:srgbClr val="FF0000"/>
                </a:solidFill>
                <a:latin typeface="Gotham-Bold" charset="0"/>
                <a:ea typeface="+mj-ea"/>
                <a:cs typeface="Gotham-Bold" charset="0"/>
              </a:rPr>
            </a:br>
            <a:r>
              <a:rPr lang="en-US" sz="2000" dirty="0">
                <a:solidFill>
                  <a:srgbClr val="FF0000"/>
                </a:solidFill>
                <a:latin typeface="Gotham-Bold" charset="0"/>
                <a:ea typeface="+mj-ea"/>
                <a:cs typeface="Gotham-Bold" charset="0"/>
              </a:rPr>
              <a:t>Pablo Reeb</a:t>
            </a:r>
            <a:endParaRPr lang="en-US" sz="3600" dirty="0">
              <a:solidFill>
                <a:srgbClr val="FF0000"/>
              </a:solidFill>
              <a:latin typeface="Gotham-Bold" charset="0"/>
              <a:ea typeface="+mj-ea"/>
              <a:cs typeface="Gotham-Bold" charset="0"/>
            </a:endParaRPr>
          </a:p>
        </p:txBody>
      </p:sp>
      <p:pic>
        <p:nvPicPr>
          <p:cNvPr id="6147" name="Picture 7">
            <a:extLst>
              <a:ext uri="{FF2B5EF4-FFF2-40B4-BE49-F238E27FC236}">
                <a16:creationId xmlns:a16="http://schemas.microsoft.com/office/drawing/2014/main" id="{9C276719-4616-4DBE-A4BF-FD87DE31B412}"/>
              </a:ext>
            </a:extLst>
          </p:cNvPr>
          <p:cNvPicPr>
            <a:picLocks noChangeAspect="1"/>
          </p:cNvPicPr>
          <p:nvPr/>
        </p:nvPicPr>
        <p:blipFill>
          <a:blip r:embed="rId3">
            <a:extLst>
              <a:ext uri="{28A0092B-C50C-407E-A947-70E740481C1C}">
                <a14:useLocalDpi xmlns:a14="http://schemas.microsoft.com/office/drawing/2010/main" val="0"/>
              </a:ext>
            </a:extLst>
          </a:blip>
          <a:srcRect l="8571"/>
          <a:stretch>
            <a:fillRect/>
          </a:stretch>
        </p:blipFill>
        <p:spPr bwMode="auto">
          <a:xfrm>
            <a:off x="3227388" y="4353356"/>
            <a:ext cx="40925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Box 9">
            <a:extLst>
              <a:ext uri="{FF2B5EF4-FFF2-40B4-BE49-F238E27FC236}">
                <a16:creationId xmlns:a16="http://schemas.microsoft.com/office/drawing/2014/main" id="{AA096BB1-0BA0-402C-97C7-62B8C1487122}"/>
              </a:ext>
            </a:extLst>
          </p:cNvPr>
          <p:cNvSpPr txBox="1">
            <a:spLocks noChangeArrowheads="1"/>
          </p:cNvSpPr>
          <p:nvPr/>
        </p:nvSpPr>
        <p:spPr bwMode="auto">
          <a:xfrm>
            <a:off x="157163" y="461963"/>
            <a:ext cx="2467091" cy="1954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68275" indent="-168275">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spcAft>
                <a:spcPts val="600"/>
              </a:spcAft>
            </a:pPr>
            <a:r>
              <a:rPr lang="en-US" altLang="en-US" sz="1600" b="1" dirty="0" err="1">
                <a:solidFill>
                  <a:schemeClr val="tx1"/>
                </a:solidFill>
                <a:latin typeface="Arial" panose="020B0604020202020204" pitchFamily="34" charset="0"/>
              </a:rPr>
              <a:t>Colaboradores</a:t>
            </a:r>
            <a:r>
              <a:rPr lang="en-US" altLang="en-US" sz="1600" b="1" dirty="0">
                <a:solidFill>
                  <a:schemeClr val="tx1"/>
                </a:solidFill>
                <a:latin typeface="Arial" panose="020B0604020202020204" pitchFamily="34" charset="0"/>
              </a:rPr>
              <a:t>:</a:t>
            </a:r>
            <a:endParaRPr lang="en-US" altLang="en-US" sz="1600" u="sng" dirty="0">
              <a:solidFill>
                <a:schemeClr val="tx1"/>
              </a:solidFill>
              <a:latin typeface="Arial" panose="020B0604020202020204" pitchFamily="34" charset="0"/>
            </a:endParaRPr>
          </a:p>
          <a:p>
            <a:pPr>
              <a:spcBef>
                <a:spcPct val="0"/>
              </a:spcBef>
              <a:spcAft>
                <a:spcPts val="600"/>
              </a:spcAft>
              <a:buFontTx/>
              <a:buChar char="•"/>
            </a:pPr>
            <a:r>
              <a:rPr lang="en-US" altLang="en-US" sz="1600" u="sng" dirty="0">
                <a:solidFill>
                  <a:schemeClr val="tx1"/>
                </a:solidFill>
                <a:latin typeface="Arial" panose="020B0604020202020204" pitchFamily="34" charset="0"/>
              </a:rPr>
              <a:t>Dr. Janice </a:t>
            </a:r>
            <a:r>
              <a:rPr lang="en-US" altLang="en-US" sz="1600" u="sng" dirty="0" err="1">
                <a:solidFill>
                  <a:schemeClr val="tx1"/>
                </a:solidFill>
                <a:latin typeface="Arial" panose="020B0604020202020204" pitchFamily="34" charset="0"/>
              </a:rPr>
              <a:t>Siegford</a:t>
            </a:r>
            <a:endParaRPr lang="en-US" altLang="en-US" sz="1600" u="sng" dirty="0">
              <a:solidFill>
                <a:schemeClr val="tx1"/>
              </a:solidFill>
              <a:latin typeface="Arial" panose="020B0604020202020204" pitchFamily="34" charset="0"/>
            </a:endParaRPr>
          </a:p>
          <a:p>
            <a:pPr eaLnBrk="1" hangingPunct="1">
              <a:spcBef>
                <a:spcPct val="0"/>
              </a:spcBef>
              <a:spcAft>
                <a:spcPts val="600"/>
              </a:spcAft>
              <a:buFontTx/>
              <a:buChar char="•"/>
            </a:pPr>
            <a:r>
              <a:rPr lang="en-US" altLang="en-US" sz="1600" u="sng" dirty="0">
                <a:solidFill>
                  <a:schemeClr val="tx1"/>
                </a:solidFill>
                <a:latin typeface="Arial" panose="020B0604020202020204" pitchFamily="34" charset="0"/>
              </a:rPr>
              <a:t>Dr. </a:t>
            </a:r>
            <a:r>
              <a:rPr lang="en-US" altLang="en-US" sz="1600" u="sng" dirty="0" err="1">
                <a:solidFill>
                  <a:schemeClr val="tx1"/>
                </a:solidFill>
                <a:latin typeface="Arial" panose="020B0604020202020204" pitchFamily="34" charset="0"/>
              </a:rPr>
              <a:t>Fito</a:t>
            </a:r>
            <a:r>
              <a:rPr lang="en-US" altLang="en-US" sz="1600" u="sng" dirty="0">
                <a:solidFill>
                  <a:schemeClr val="tx1"/>
                </a:solidFill>
                <a:latin typeface="Arial" panose="020B0604020202020204" pitchFamily="34" charset="0"/>
              </a:rPr>
              <a:t> </a:t>
            </a:r>
            <a:r>
              <a:rPr lang="en-US" altLang="en-US" sz="1600" u="sng" dirty="0" err="1">
                <a:solidFill>
                  <a:schemeClr val="tx1"/>
                </a:solidFill>
                <a:latin typeface="Arial" panose="020B0604020202020204" pitchFamily="34" charset="0"/>
              </a:rPr>
              <a:t>Cantet</a:t>
            </a:r>
            <a:endParaRPr lang="en-US" altLang="en-US" sz="1600" u="sng" dirty="0">
              <a:solidFill>
                <a:schemeClr val="tx1"/>
              </a:solidFill>
              <a:latin typeface="Arial" panose="020B0604020202020204" pitchFamily="34" charset="0"/>
            </a:endParaRPr>
          </a:p>
          <a:p>
            <a:pPr eaLnBrk="1" hangingPunct="1">
              <a:spcBef>
                <a:spcPct val="0"/>
              </a:spcBef>
              <a:spcAft>
                <a:spcPts val="600"/>
              </a:spcAft>
              <a:buFontTx/>
              <a:buChar char="•"/>
            </a:pPr>
            <a:r>
              <a:rPr lang="en-US" altLang="en-US" sz="1600" u="sng" dirty="0">
                <a:solidFill>
                  <a:schemeClr val="tx1"/>
                </a:solidFill>
                <a:latin typeface="Arial" panose="020B0604020202020204" pitchFamily="34" charset="0"/>
              </a:rPr>
              <a:t>Dr. Simon Turner</a:t>
            </a:r>
          </a:p>
          <a:p>
            <a:pPr eaLnBrk="1" hangingPunct="1">
              <a:spcBef>
                <a:spcPct val="0"/>
              </a:spcBef>
              <a:spcAft>
                <a:spcPts val="600"/>
              </a:spcAft>
              <a:buFontTx/>
              <a:buChar char="•"/>
            </a:pPr>
            <a:r>
              <a:rPr lang="en-US" altLang="en-US" sz="1600" u="sng" dirty="0">
                <a:solidFill>
                  <a:schemeClr val="tx1"/>
                </a:solidFill>
                <a:latin typeface="Arial" panose="020B0604020202020204" pitchFamily="34" charset="0"/>
              </a:rPr>
              <a:t>Dr. Tomas Norton</a:t>
            </a:r>
          </a:p>
          <a:p>
            <a:pPr eaLnBrk="1" hangingPunct="1">
              <a:spcBef>
                <a:spcPct val="0"/>
              </a:spcBef>
              <a:spcAft>
                <a:spcPts val="600"/>
              </a:spcAft>
              <a:buFontTx/>
              <a:buChar char="•"/>
            </a:pPr>
            <a:r>
              <a:rPr lang="en-US" altLang="en-US" sz="1600" dirty="0">
                <a:solidFill>
                  <a:schemeClr val="tx1"/>
                </a:solidFill>
                <a:latin typeface="Arial" panose="020B0604020202020204" pitchFamily="34" charset="0"/>
              </a:rPr>
              <a:t>Mr. Chen Chen</a:t>
            </a:r>
          </a:p>
        </p:txBody>
      </p:sp>
      <p:sp>
        <p:nvSpPr>
          <p:cNvPr id="6149" name="Rectangle 2">
            <a:extLst>
              <a:ext uri="{FF2B5EF4-FFF2-40B4-BE49-F238E27FC236}">
                <a16:creationId xmlns:a16="http://schemas.microsoft.com/office/drawing/2014/main" id="{DD5801C8-814E-44B0-820C-41B75C08EBC5}"/>
              </a:ext>
            </a:extLst>
          </p:cNvPr>
          <p:cNvSpPr>
            <a:spLocks noChangeArrowheads="1"/>
          </p:cNvSpPr>
          <p:nvPr/>
        </p:nvSpPr>
        <p:spPr bwMode="auto">
          <a:xfrm>
            <a:off x="157163" y="5165229"/>
            <a:ext cx="862647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sz="1800" b="1" dirty="0">
                <a:solidFill>
                  <a:srgbClr val="404040"/>
                </a:solidFill>
              </a:rPr>
              <a:t>This project was supported by Agriculture and Food Research Initiative Competitive Grants #:</a:t>
            </a:r>
          </a:p>
          <a:p>
            <a:pPr eaLnBrk="1" hangingPunct="1">
              <a:buClr>
                <a:srgbClr val="000000"/>
              </a:buClr>
              <a:buSzPct val="100000"/>
              <a:buFont typeface="Times New Roman" panose="02020603050405020304" pitchFamily="18" charset="0"/>
              <a:buNone/>
            </a:pPr>
            <a:r>
              <a:rPr lang="en-US" altLang="en-US" sz="1600" dirty="0">
                <a:solidFill>
                  <a:srgbClr val="404040"/>
                </a:solidFill>
              </a:rPr>
              <a:t>2004-35604-14580 (PI: Ernst)			</a:t>
            </a:r>
            <a:r>
              <a:rPr lang="en-US" sz="1600" dirty="0"/>
              <a:t>2014-68004-21952 (PI: </a:t>
            </a:r>
            <a:r>
              <a:rPr lang="en-US" sz="1600" dirty="0" err="1"/>
              <a:t>Siegford</a:t>
            </a:r>
            <a:r>
              <a:rPr lang="en-US" sz="1600" dirty="0"/>
              <a:t>)</a:t>
            </a:r>
            <a:endParaRPr lang="en-US" altLang="en-US" sz="1600" dirty="0">
              <a:solidFill>
                <a:srgbClr val="404040"/>
              </a:solidFill>
            </a:endParaRPr>
          </a:p>
          <a:p>
            <a:pPr eaLnBrk="1" hangingPunct="1">
              <a:buClr>
                <a:srgbClr val="000000"/>
              </a:buClr>
              <a:buSzPct val="100000"/>
              <a:buFont typeface="Times New Roman" panose="02020603050405020304" pitchFamily="18" charset="0"/>
              <a:buNone/>
            </a:pPr>
            <a:r>
              <a:rPr lang="en-US" altLang="en-US" sz="1600" dirty="0">
                <a:solidFill>
                  <a:srgbClr val="404040"/>
                </a:solidFill>
              </a:rPr>
              <a:t>2010-65205-20342 (PI: Steibel)		2017-67007-26176 (PI: Steibel)</a:t>
            </a:r>
          </a:p>
          <a:p>
            <a:pPr eaLnBrk="1" hangingPunct="1">
              <a:buClr>
                <a:srgbClr val="000000"/>
              </a:buClr>
              <a:buSzPct val="100000"/>
              <a:buFont typeface="Times New Roman" panose="02020603050405020304" pitchFamily="18" charset="0"/>
              <a:buNone/>
            </a:pPr>
            <a:r>
              <a:rPr lang="en-US" altLang="en-US" sz="1600" dirty="0">
                <a:solidFill>
                  <a:srgbClr val="404040"/>
                </a:solidFill>
              </a:rPr>
              <a:t>2011-67015-30338 (PI: </a:t>
            </a:r>
            <a:r>
              <a:rPr lang="en-US" altLang="en-US" sz="1600" dirty="0" err="1">
                <a:solidFill>
                  <a:srgbClr val="404040"/>
                </a:solidFill>
              </a:rPr>
              <a:t>Tempelman</a:t>
            </a:r>
            <a:r>
              <a:rPr lang="en-US" altLang="en-US" sz="1600" dirty="0">
                <a:solidFill>
                  <a:srgbClr val="404040"/>
                </a:solidFill>
              </a:rPr>
              <a:t>)</a:t>
            </a:r>
          </a:p>
          <a:p>
            <a:pPr eaLnBrk="1" hangingPunct="1">
              <a:buClr>
                <a:srgbClr val="000000"/>
              </a:buClr>
              <a:buSzPct val="100000"/>
              <a:buFont typeface="Times New Roman" panose="02020603050405020304" pitchFamily="18" charset="0"/>
              <a:buNone/>
            </a:pPr>
            <a:r>
              <a:rPr lang="en-US" altLang="en-US" sz="1800" b="1" dirty="0">
                <a:solidFill>
                  <a:srgbClr val="404040"/>
                </a:solidFill>
              </a:rPr>
              <a:t>from the USDA </a:t>
            </a:r>
            <a:r>
              <a:rPr lang="en-US" altLang="en-US" sz="1800" b="1" u="sng" dirty="0">
                <a:solidFill>
                  <a:srgbClr val="404040"/>
                </a:solidFill>
              </a:rPr>
              <a:t>National Institute of Food and Agriculture</a:t>
            </a:r>
            <a:r>
              <a:rPr lang="en-US" altLang="en-US" sz="1800" b="1" dirty="0">
                <a:solidFill>
                  <a:srgbClr val="404040"/>
                </a:solidFill>
              </a:rPr>
              <a:t>.</a:t>
            </a:r>
          </a:p>
        </p:txBody>
      </p:sp>
      <p:pic>
        <p:nvPicPr>
          <p:cNvPr id="6150" name="Picture 2">
            <a:extLst>
              <a:ext uri="{FF2B5EF4-FFF2-40B4-BE49-F238E27FC236}">
                <a16:creationId xmlns:a16="http://schemas.microsoft.com/office/drawing/2014/main" id="{877B8E30-C2A1-425C-AE1C-616C787B5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0930" y="4310063"/>
            <a:ext cx="112871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9" descr="ANd9GcQkxWzQnGpnlt8AOUi70YKoMlKePh9ZeqGSAYJ3rmR-_Svfp6xX">
            <a:extLst>
              <a:ext uri="{FF2B5EF4-FFF2-40B4-BE49-F238E27FC236}">
                <a16:creationId xmlns:a16="http://schemas.microsoft.com/office/drawing/2014/main" id="{C4193D08-B05B-4DF2-A311-CAAA0497F9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38" y="4552181"/>
            <a:ext cx="29114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Text Box 14">
            <a:extLst>
              <a:ext uri="{FF2B5EF4-FFF2-40B4-BE49-F238E27FC236}">
                <a16:creationId xmlns:a16="http://schemas.microsoft.com/office/drawing/2014/main" id="{025FA168-1B5C-4B2A-BB40-5704F4D5A152}"/>
              </a:ext>
            </a:extLst>
          </p:cNvPr>
          <p:cNvSpPr txBox="1">
            <a:spLocks noChangeArrowheads="1"/>
          </p:cNvSpPr>
          <p:nvPr/>
        </p:nvSpPr>
        <p:spPr bwMode="auto">
          <a:xfrm>
            <a:off x="1839912" y="3910904"/>
            <a:ext cx="4681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defTabSz="914400" eaLnBrk="1" hangingPunct="1"/>
            <a:r>
              <a:rPr lang="en-US" altLang="en-US" sz="2000" b="1">
                <a:solidFill>
                  <a:schemeClr val="tx1"/>
                </a:solidFill>
                <a:cs typeface="Arial" panose="020B0604020202020204" pitchFamily="34" charset="0"/>
              </a:rPr>
              <a:t>Animal Agriculture Industry Coalition</a:t>
            </a:r>
          </a:p>
        </p:txBody>
      </p:sp>
      <p:sp>
        <p:nvSpPr>
          <p:cNvPr id="6153" name="Text Box 15">
            <a:extLst>
              <a:ext uri="{FF2B5EF4-FFF2-40B4-BE49-F238E27FC236}">
                <a16:creationId xmlns:a16="http://schemas.microsoft.com/office/drawing/2014/main" id="{1BDF41E5-3F8B-4B99-A709-23497833A213}"/>
              </a:ext>
            </a:extLst>
          </p:cNvPr>
          <p:cNvSpPr txBox="1">
            <a:spLocks noChangeArrowheads="1"/>
          </p:cNvSpPr>
          <p:nvPr/>
        </p:nvSpPr>
        <p:spPr bwMode="auto">
          <a:xfrm>
            <a:off x="1839912" y="3455291"/>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defTabSz="914400" eaLnBrk="1" hangingPunct="1"/>
            <a:r>
              <a:rPr lang="en-US" altLang="en-US" dirty="0">
                <a:solidFill>
                  <a:schemeClr val="tx1"/>
                </a:solidFill>
                <a:cs typeface="Arial" panose="020B0604020202020204" pitchFamily="34" charset="0"/>
              </a:rPr>
              <a:t>US Pig Coordinator</a:t>
            </a:r>
          </a:p>
        </p:txBody>
      </p:sp>
      <p:pic>
        <p:nvPicPr>
          <p:cNvPr id="6154" name="Picture 18" descr="HeaderPorkCheckoffLogo">
            <a:extLst>
              <a:ext uri="{FF2B5EF4-FFF2-40B4-BE49-F238E27FC236}">
                <a16:creationId xmlns:a16="http://schemas.microsoft.com/office/drawing/2014/main" id="{4A32AE0D-C395-4C2B-8063-4DCCE994CC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8515" y="3559744"/>
            <a:ext cx="2143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279162C0-0521-4EF1-9C36-9DFEED75F41E}"/>
              </a:ext>
            </a:extLst>
          </p:cNvPr>
          <p:cNvSpPr txBox="1">
            <a:spLocks noChangeArrowheads="1"/>
          </p:cNvSpPr>
          <p:nvPr/>
        </p:nvSpPr>
        <p:spPr bwMode="auto">
          <a:xfrm>
            <a:off x="2315389" y="2075118"/>
            <a:ext cx="395763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spcAft>
                <a:spcPts val="600"/>
              </a:spcAft>
              <a:buFontTx/>
              <a:buChar char="•"/>
            </a:pPr>
            <a:r>
              <a:rPr lang="en-US" altLang="en-US" sz="1600" dirty="0">
                <a:solidFill>
                  <a:schemeClr val="tx1"/>
                </a:solidFill>
                <a:latin typeface="Arial" panose="020B0604020202020204" pitchFamily="34" charset="0"/>
              </a:rPr>
              <a:t>Mr. </a:t>
            </a:r>
            <a:r>
              <a:rPr lang="en-US" altLang="en-US" sz="1600" dirty="0" err="1">
                <a:solidFill>
                  <a:schemeClr val="tx1"/>
                </a:solidFill>
                <a:latin typeface="Arial" panose="020B0604020202020204" pitchFamily="34" charset="0"/>
              </a:rPr>
              <a:t>Junjie</a:t>
            </a:r>
            <a:r>
              <a:rPr lang="en-US" altLang="en-US" sz="1600" dirty="0">
                <a:solidFill>
                  <a:schemeClr val="tx1"/>
                </a:solidFill>
                <a:latin typeface="Arial" panose="020B0604020202020204" pitchFamily="34" charset="0"/>
              </a:rPr>
              <a:t> Han</a:t>
            </a:r>
          </a:p>
          <a:p>
            <a:pPr eaLnBrk="1" hangingPunct="1">
              <a:spcBef>
                <a:spcPct val="0"/>
              </a:spcBef>
              <a:spcAft>
                <a:spcPts val="600"/>
              </a:spcAft>
              <a:buFontTx/>
              <a:buChar char="•"/>
            </a:pPr>
            <a:r>
              <a:rPr lang="en-US" altLang="en-US" sz="1600" dirty="0">
                <a:solidFill>
                  <a:schemeClr val="tx1"/>
                </a:solidFill>
                <a:latin typeface="Arial" panose="020B0604020202020204" pitchFamily="34" charset="0"/>
              </a:rPr>
              <a:t>Ms. </a:t>
            </a:r>
            <a:r>
              <a:rPr lang="en-US" altLang="en-US" sz="1600" dirty="0" err="1">
                <a:solidFill>
                  <a:schemeClr val="tx1"/>
                </a:solidFill>
                <a:latin typeface="Arial" panose="020B0604020202020204" pitchFamily="34" charset="0"/>
              </a:rPr>
              <a:t>Belcy</a:t>
            </a:r>
            <a:r>
              <a:rPr lang="en-US" altLang="en-US" sz="1600" dirty="0">
                <a:solidFill>
                  <a:schemeClr val="tx1"/>
                </a:solidFill>
                <a:latin typeface="Arial" panose="020B0604020202020204" pitchFamily="34" charset="0"/>
              </a:rPr>
              <a:t> </a:t>
            </a:r>
            <a:r>
              <a:rPr lang="en-US" altLang="en-US" sz="1600" dirty="0" err="1">
                <a:solidFill>
                  <a:schemeClr val="tx1"/>
                </a:solidFill>
                <a:latin typeface="Arial" panose="020B0604020202020204" pitchFamily="34" charset="0"/>
              </a:rPr>
              <a:t>Angarita</a:t>
            </a:r>
            <a:r>
              <a:rPr lang="en-US" altLang="en-US" sz="1600" dirty="0">
                <a:solidFill>
                  <a:schemeClr val="tx1"/>
                </a:solidFill>
                <a:latin typeface="Arial" panose="020B0604020202020204" pitchFamily="34" charset="0"/>
              </a:rPr>
              <a:t> B.</a:t>
            </a:r>
          </a:p>
          <a:p>
            <a:pPr eaLnBrk="1" hangingPunct="1">
              <a:spcBef>
                <a:spcPct val="0"/>
              </a:spcBef>
              <a:spcAft>
                <a:spcPts val="600"/>
              </a:spcAft>
              <a:buFontTx/>
              <a:buChar char="•"/>
            </a:pPr>
            <a:r>
              <a:rPr lang="en-US" altLang="en-US" sz="1600" dirty="0">
                <a:solidFill>
                  <a:schemeClr val="tx1"/>
                </a:solidFill>
                <a:latin typeface="Arial" panose="020B0604020202020204" pitchFamily="34" charset="0"/>
              </a:rPr>
              <a:t>Dr. Kaitlin </a:t>
            </a:r>
            <a:r>
              <a:rPr lang="en-US" altLang="en-US" sz="1600" dirty="0" err="1">
                <a:solidFill>
                  <a:schemeClr val="tx1"/>
                </a:solidFill>
                <a:latin typeface="Arial" panose="020B0604020202020204" pitchFamily="34" charset="0"/>
              </a:rPr>
              <a:t>Wurtz</a:t>
            </a:r>
            <a:endParaRPr lang="en-US" altLang="en-US" sz="1600" dirty="0">
              <a:solidFill>
                <a:schemeClr val="tx1"/>
              </a:solidFill>
              <a:latin typeface="Arial" panose="020B0604020202020204" pitchFamily="34" charset="0"/>
            </a:endParaRPr>
          </a:p>
        </p:txBody>
      </p:sp>
    </p:spTree>
    <p:extLst>
      <p:ext uri="{BB962C8B-B14F-4D97-AF65-F5344CB8AC3E}">
        <p14:creationId xmlns:p14="http://schemas.microsoft.com/office/powerpoint/2010/main" val="2790866230"/>
      </p:ext>
    </p:extLst>
  </p:cSld>
  <p:clrMapOvr>
    <a:masterClrMapping/>
  </p:clrMapOvr>
  <p:transition spd="slow" advTm="248927"/>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12D38F-0FC5-4CD3-AFBE-756413A00042}"/>
              </a:ext>
            </a:extLst>
          </p:cNvPr>
          <p:cNvSpPr>
            <a:spLocks noGrp="1"/>
          </p:cNvSpPr>
          <p:nvPr>
            <p:ph type="title"/>
          </p:nvPr>
        </p:nvSpPr>
        <p:spPr/>
        <p:txBody>
          <a:bodyPr>
            <a:normAutofit fontScale="90000"/>
          </a:bodyPr>
          <a:lstStyle/>
          <a:p>
            <a:r>
              <a:rPr lang="en-US" dirty="0" err="1"/>
              <a:t>Cómo</a:t>
            </a:r>
            <a:r>
              <a:rPr lang="en-US" dirty="0"/>
              <a:t> </a:t>
            </a:r>
            <a:r>
              <a:rPr lang="en-US" dirty="0" err="1"/>
              <a:t>mejorar</a:t>
            </a:r>
            <a:r>
              <a:rPr lang="en-US" dirty="0"/>
              <a:t> la </a:t>
            </a:r>
            <a:r>
              <a:rPr lang="en-US" dirty="0" err="1"/>
              <a:t>estimación</a:t>
            </a:r>
            <a:r>
              <a:rPr lang="en-US" dirty="0"/>
              <a:t> de </a:t>
            </a:r>
            <a:r>
              <a:rPr lang="en-US" dirty="0" err="1"/>
              <a:t>estos</a:t>
            </a:r>
            <a:r>
              <a:rPr lang="en-US" dirty="0"/>
              <a:t> </a:t>
            </a:r>
            <a:r>
              <a:rPr lang="en-US" dirty="0" err="1"/>
              <a:t>efectos</a:t>
            </a:r>
            <a:r>
              <a:rPr lang="en-US" dirty="0"/>
              <a:t>?</a:t>
            </a:r>
          </a:p>
        </p:txBody>
      </p:sp>
      <p:sp>
        <p:nvSpPr>
          <p:cNvPr id="5" name="Content Placeholder 4">
            <a:extLst>
              <a:ext uri="{FF2B5EF4-FFF2-40B4-BE49-F238E27FC236}">
                <a16:creationId xmlns:a16="http://schemas.microsoft.com/office/drawing/2014/main" id="{C00A53DD-E651-4E5E-A031-3CACCB68C855}"/>
              </a:ext>
            </a:extLst>
          </p:cNvPr>
          <p:cNvSpPr>
            <a:spLocks noGrp="1"/>
          </p:cNvSpPr>
          <p:nvPr>
            <p:ph idx="1"/>
          </p:nvPr>
        </p:nvSpPr>
        <p:spPr/>
        <p:txBody>
          <a:bodyPr/>
          <a:lstStyle/>
          <a:p>
            <a:pPr marL="0" indent="0">
              <a:buNone/>
            </a:pPr>
            <a:r>
              <a:rPr lang="es-AR" dirty="0"/>
              <a:t>Un supuesto muy restrictivo de estos modelos es que todos los animales en un grupo social interactúan de manera uniforme con cada uno de los miembros del grupo.</a:t>
            </a:r>
          </a:p>
          <a:p>
            <a:pPr marL="0" indent="0">
              <a:buNone/>
            </a:pPr>
            <a:endParaRPr lang="es-AR" dirty="0"/>
          </a:p>
          <a:p>
            <a:pPr marL="0" indent="0">
              <a:buNone/>
            </a:pPr>
            <a:r>
              <a:rPr lang="es-AR" dirty="0"/>
              <a:t>Otro supuesto es que los efectos sociales o de competencia son constantes en el tiempo.</a:t>
            </a:r>
          </a:p>
          <a:p>
            <a:pPr marL="0" indent="0">
              <a:buNone/>
            </a:pPr>
            <a:endParaRPr lang="es-AR" dirty="0"/>
          </a:p>
          <a:p>
            <a:pPr marL="0" indent="0">
              <a:buNone/>
            </a:pPr>
            <a:r>
              <a:rPr lang="es-AR" dirty="0"/>
              <a:t>Es posible relajar estos supuestos?</a:t>
            </a:r>
          </a:p>
        </p:txBody>
      </p:sp>
      <p:sp>
        <p:nvSpPr>
          <p:cNvPr id="3" name="Slide Number Placeholder 2">
            <a:extLst>
              <a:ext uri="{FF2B5EF4-FFF2-40B4-BE49-F238E27FC236}">
                <a16:creationId xmlns:a16="http://schemas.microsoft.com/office/drawing/2014/main" id="{B13F15A6-4847-47E9-9854-7EDE603B4DB8}"/>
              </a:ext>
            </a:extLst>
          </p:cNvPr>
          <p:cNvSpPr>
            <a:spLocks noGrp="1"/>
          </p:cNvSpPr>
          <p:nvPr>
            <p:ph type="sldNum" idx="4294967295"/>
          </p:nvPr>
        </p:nvSpPr>
        <p:spPr>
          <a:xfrm>
            <a:off x="7010400" y="6356350"/>
            <a:ext cx="2133600" cy="365125"/>
          </a:xfrm>
        </p:spPr>
        <p:txBody>
          <a:bodyPr/>
          <a:lstStyle/>
          <a:p>
            <a:pPr>
              <a:defRPr/>
            </a:pPr>
            <a:fld id="{5708C979-2D0C-45FD-872F-E8505CF42DDA}" type="slidenum">
              <a:rPr lang="en-US" altLang="en-US" smtClean="0"/>
              <a:pPr>
                <a:defRPr/>
              </a:pPr>
              <a:t>20</a:t>
            </a:fld>
            <a:endParaRPr lang="en-US" altLang="en-US"/>
          </a:p>
        </p:txBody>
      </p:sp>
    </p:spTree>
    <p:extLst>
      <p:ext uri="{BB962C8B-B14F-4D97-AF65-F5344CB8AC3E}">
        <p14:creationId xmlns:p14="http://schemas.microsoft.com/office/powerpoint/2010/main" val="4145653889"/>
      </p:ext>
    </p:extLst>
  </p:cSld>
  <p:clrMapOvr>
    <a:masterClrMapping/>
  </p:clrMapOvr>
  <mc:AlternateContent xmlns:mc="http://schemas.openxmlformats.org/markup-compatibility/2006" xmlns:p14="http://schemas.microsoft.com/office/powerpoint/2010/main">
    <mc:Choice Requires="p14">
      <p:transition spd="slow" p14:dur="2000" advTm="61617"/>
    </mc:Choice>
    <mc:Fallback xmlns="">
      <p:transition spd="slow" advTm="6161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1C0A-6128-4671-932E-F3231ED59642}"/>
              </a:ext>
            </a:extLst>
          </p:cNvPr>
          <p:cNvSpPr>
            <a:spLocks noGrp="1"/>
          </p:cNvSpPr>
          <p:nvPr>
            <p:ph type="title"/>
          </p:nvPr>
        </p:nvSpPr>
        <p:spPr>
          <a:xfrm>
            <a:off x="455612" y="450549"/>
            <a:ext cx="8229600" cy="669017"/>
          </a:xfrm>
        </p:spPr>
        <p:txBody>
          <a:bodyPr>
            <a:normAutofit fontScale="90000"/>
          </a:bodyPr>
          <a:lstStyle/>
          <a:p>
            <a:r>
              <a:rPr lang="en-US" sz="3200" dirty="0" err="1"/>
              <a:t>Relación</a:t>
            </a:r>
            <a:r>
              <a:rPr lang="en-US" sz="3200" dirty="0"/>
              <a:t> entre </a:t>
            </a:r>
            <a:r>
              <a:rPr lang="en-US" sz="3200" dirty="0" err="1"/>
              <a:t>comportamiento</a:t>
            </a:r>
            <a:r>
              <a:rPr lang="en-US" sz="3200" dirty="0"/>
              <a:t> y </a:t>
            </a:r>
            <a:r>
              <a:rPr lang="en-US" sz="3200" dirty="0" err="1"/>
              <a:t>conteo</a:t>
            </a:r>
            <a:r>
              <a:rPr lang="en-US" sz="3200" dirty="0"/>
              <a:t> de </a:t>
            </a:r>
            <a:r>
              <a:rPr lang="en-US" sz="3200" dirty="0" err="1"/>
              <a:t>lesiones</a:t>
            </a:r>
            <a:r>
              <a:rPr lang="en-US" sz="3200" dirty="0"/>
              <a:t> </a:t>
            </a:r>
            <a:r>
              <a:rPr lang="en-US" sz="3200" dirty="0" err="1"/>
              <a:t>según</a:t>
            </a:r>
            <a:r>
              <a:rPr lang="en-US" sz="3200" dirty="0"/>
              <a:t> </a:t>
            </a:r>
            <a:r>
              <a:rPr lang="en-US" sz="3200" dirty="0" err="1"/>
              <a:t>posición</a:t>
            </a:r>
            <a:r>
              <a:rPr lang="en-US" sz="3200" dirty="0"/>
              <a:t> </a:t>
            </a:r>
            <a:r>
              <a:rPr lang="en-US" sz="3200" dirty="0" err="1"/>
              <a:t>en</a:t>
            </a:r>
            <a:r>
              <a:rPr lang="en-US" sz="3200" dirty="0"/>
              <a:t> el </a:t>
            </a:r>
            <a:r>
              <a:rPr lang="en-US" sz="3200" dirty="0" err="1"/>
              <a:t>cuerpo</a:t>
            </a:r>
            <a:r>
              <a:rPr lang="en-US" sz="3200" dirty="0"/>
              <a:t>: </a:t>
            </a:r>
            <a:r>
              <a:rPr lang="en-US" sz="3200" dirty="0" err="1"/>
              <a:t>Nuestros</a:t>
            </a:r>
            <a:r>
              <a:rPr lang="en-US" sz="3200" dirty="0"/>
              <a:t> </a:t>
            </a:r>
            <a:r>
              <a:rPr lang="en-US" sz="3200" dirty="0" err="1"/>
              <a:t>resultados</a:t>
            </a:r>
            <a:endParaRPr lang="en-US" sz="3200" dirty="0"/>
          </a:p>
        </p:txBody>
      </p:sp>
      <p:grpSp>
        <p:nvGrpSpPr>
          <p:cNvPr id="3" name="Group 2">
            <a:extLst>
              <a:ext uri="{FF2B5EF4-FFF2-40B4-BE49-F238E27FC236}">
                <a16:creationId xmlns:a16="http://schemas.microsoft.com/office/drawing/2014/main" id="{5DA3FF30-F8EF-4705-BFB4-FAAC224BC636}"/>
              </a:ext>
            </a:extLst>
          </p:cNvPr>
          <p:cNvGrpSpPr>
            <a:grpSpLocks/>
          </p:cNvGrpSpPr>
          <p:nvPr/>
        </p:nvGrpSpPr>
        <p:grpSpPr bwMode="auto">
          <a:xfrm>
            <a:off x="1840706" y="3165315"/>
            <a:ext cx="5459412" cy="3106737"/>
            <a:chOff x="3485015" y="3442832"/>
            <a:chExt cx="5459412" cy="3106737"/>
          </a:xfrm>
        </p:grpSpPr>
        <p:pic>
          <p:nvPicPr>
            <p:cNvPr id="4" name="Picture 50">
              <a:extLst>
                <a:ext uri="{FF2B5EF4-FFF2-40B4-BE49-F238E27FC236}">
                  <a16:creationId xmlns:a16="http://schemas.microsoft.com/office/drawing/2014/main" id="{A3EF6252-A4EE-4BBA-A3DA-B42D8211B18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485015" y="3442832"/>
              <a:ext cx="5459412" cy="3106737"/>
            </a:xfrm>
            <a:prstGeom prst="rect">
              <a:avLst/>
            </a:prstGeom>
            <a:ln>
              <a:noFill/>
            </a:ln>
            <a:effectLst>
              <a:outerShdw blurRad="292100" dist="139700" dir="2700000" algn="tl" rotWithShape="0">
                <a:srgbClr val="333333">
                  <a:alpha val="65000"/>
                </a:srgbClr>
              </a:outerShdw>
            </a:effectLst>
            <a:extLst>
              <a:ext uri="{909E8E84-426E-40dd-AFC4-6F175D3DCCD1}"/>
              <a:ext uri="{91240B29-F687-4f45-9708-019B960494DF}"/>
            </a:extLst>
          </p:spPr>
        </p:pic>
        <p:sp>
          <p:nvSpPr>
            <p:cNvPr id="5" name="TextBox 24">
              <a:extLst>
                <a:ext uri="{FF2B5EF4-FFF2-40B4-BE49-F238E27FC236}">
                  <a16:creationId xmlns:a16="http://schemas.microsoft.com/office/drawing/2014/main" id="{77A71D02-0544-49C2-8E46-ED09FDCFF6AC}"/>
                </a:ext>
              </a:extLst>
            </p:cNvPr>
            <p:cNvSpPr txBox="1">
              <a:spLocks noChangeArrowheads="1"/>
            </p:cNvSpPr>
            <p:nvPr/>
          </p:nvSpPr>
          <p:spPr bwMode="auto">
            <a:xfrm>
              <a:off x="3485015" y="6303507"/>
              <a:ext cx="7270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MS PGothic"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MS PGothic"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MS PGothic"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9pPr>
            </a:lstStyle>
            <a:p>
              <a:pPr eaLnBrk="1" hangingPunct="1">
                <a:spcBef>
                  <a:spcPct val="0"/>
                </a:spcBef>
                <a:buClrTx/>
                <a:buSzTx/>
                <a:buFontTx/>
                <a:buNone/>
              </a:pPr>
              <a:r>
                <a:rPr lang="en-US" altLang="en-US" sz="1000">
                  <a:solidFill>
                    <a:schemeClr val="bg1"/>
                  </a:solidFill>
                  <a:latin typeface="Arial" panose="020B0604020202020204" pitchFamily="34" charset="0"/>
                </a:rPr>
                <a:t>©Pig 333</a:t>
              </a:r>
            </a:p>
          </p:txBody>
        </p:sp>
        <p:cxnSp>
          <p:nvCxnSpPr>
            <p:cNvPr id="6" name="Straight Connector 5">
              <a:extLst>
                <a:ext uri="{FF2B5EF4-FFF2-40B4-BE49-F238E27FC236}">
                  <a16:creationId xmlns:a16="http://schemas.microsoft.com/office/drawing/2014/main" id="{B6FA563F-9B40-4E32-84EE-5650810EA032}"/>
                </a:ext>
              </a:extLst>
            </p:cNvPr>
            <p:cNvCxnSpPr/>
            <p:nvPr/>
          </p:nvCxnSpPr>
          <p:spPr>
            <a:xfrm>
              <a:off x="5656715" y="3717469"/>
              <a:ext cx="0" cy="1565275"/>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243CE58-579B-48A8-8E7A-850FFCD935EB}"/>
                </a:ext>
              </a:extLst>
            </p:cNvPr>
            <p:cNvCxnSpPr/>
            <p:nvPr/>
          </p:nvCxnSpPr>
          <p:spPr>
            <a:xfrm>
              <a:off x="7649027" y="3442832"/>
              <a:ext cx="0" cy="170815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6EDE06CD-5F5E-475E-A59F-FCAECDD33C2E}"/>
              </a:ext>
            </a:extLst>
          </p:cNvPr>
          <p:cNvSpPr txBox="1"/>
          <p:nvPr/>
        </p:nvSpPr>
        <p:spPr>
          <a:xfrm>
            <a:off x="242811" y="1589236"/>
            <a:ext cx="2121093" cy="646331"/>
          </a:xfrm>
          <a:prstGeom prst="rect">
            <a:avLst/>
          </a:prstGeom>
          <a:noFill/>
        </p:spPr>
        <p:txBody>
          <a:bodyPr wrap="none" rtlCol="0">
            <a:spAutoFit/>
          </a:bodyPr>
          <a:lstStyle/>
          <a:p>
            <a:pPr algn="ctr"/>
            <a:r>
              <a:rPr lang="en-US" b="1" dirty="0">
                <a:solidFill>
                  <a:schemeClr val="tx1"/>
                </a:solidFill>
              </a:rPr>
              <a:t>Reciprocal Fights</a:t>
            </a:r>
          </a:p>
          <a:p>
            <a:pPr algn="ctr"/>
            <a:r>
              <a:rPr lang="en-US" b="1" dirty="0"/>
              <a:t>h</a:t>
            </a:r>
            <a:r>
              <a:rPr lang="en-US" b="1" baseline="30000" dirty="0"/>
              <a:t>2</a:t>
            </a:r>
            <a:r>
              <a:rPr lang="en-US" b="1" dirty="0"/>
              <a:t>= 0.1-0.15</a:t>
            </a:r>
            <a:endParaRPr lang="en-US" b="1" dirty="0">
              <a:solidFill>
                <a:schemeClr val="tx1"/>
              </a:solidFill>
            </a:endParaRPr>
          </a:p>
        </p:txBody>
      </p:sp>
      <p:sp>
        <p:nvSpPr>
          <p:cNvPr id="9" name="TextBox 8">
            <a:extLst>
              <a:ext uri="{FF2B5EF4-FFF2-40B4-BE49-F238E27FC236}">
                <a16:creationId xmlns:a16="http://schemas.microsoft.com/office/drawing/2014/main" id="{E8784CB0-1776-4E4F-803C-5B4865658FD9}"/>
              </a:ext>
            </a:extLst>
          </p:cNvPr>
          <p:cNvSpPr txBox="1"/>
          <p:nvPr/>
        </p:nvSpPr>
        <p:spPr>
          <a:xfrm>
            <a:off x="3060430" y="1583183"/>
            <a:ext cx="3020379" cy="461665"/>
          </a:xfrm>
          <a:prstGeom prst="rect">
            <a:avLst/>
          </a:prstGeom>
          <a:noFill/>
        </p:spPr>
        <p:txBody>
          <a:bodyPr wrap="none" rtlCol="0">
            <a:spAutoFit/>
          </a:bodyPr>
          <a:lstStyle/>
          <a:p>
            <a:r>
              <a:rPr lang="en-US" b="1" dirty="0">
                <a:solidFill>
                  <a:schemeClr val="tx1"/>
                </a:solidFill>
              </a:rPr>
              <a:t>Delivery of bullying</a:t>
            </a:r>
          </a:p>
        </p:txBody>
      </p:sp>
      <p:sp>
        <p:nvSpPr>
          <p:cNvPr id="10" name="TextBox 9">
            <a:extLst>
              <a:ext uri="{FF2B5EF4-FFF2-40B4-BE49-F238E27FC236}">
                <a16:creationId xmlns:a16="http://schemas.microsoft.com/office/drawing/2014/main" id="{215F32BD-9B1A-4EF1-B50B-BAA00B62F67E}"/>
              </a:ext>
            </a:extLst>
          </p:cNvPr>
          <p:cNvSpPr txBox="1"/>
          <p:nvPr/>
        </p:nvSpPr>
        <p:spPr>
          <a:xfrm>
            <a:off x="6172200" y="1583183"/>
            <a:ext cx="2762295" cy="461665"/>
          </a:xfrm>
          <a:prstGeom prst="rect">
            <a:avLst/>
          </a:prstGeom>
          <a:noFill/>
        </p:spPr>
        <p:txBody>
          <a:bodyPr wrap="none" rtlCol="0">
            <a:spAutoFit/>
          </a:bodyPr>
          <a:lstStyle/>
          <a:p>
            <a:r>
              <a:rPr lang="en-US" b="1" dirty="0">
                <a:solidFill>
                  <a:schemeClr val="tx1"/>
                </a:solidFill>
              </a:rPr>
              <a:t>Receipt of bulling</a:t>
            </a:r>
          </a:p>
        </p:txBody>
      </p:sp>
      <p:cxnSp>
        <p:nvCxnSpPr>
          <p:cNvPr id="12" name="Straight Arrow Connector 11">
            <a:extLst>
              <a:ext uri="{FF2B5EF4-FFF2-40B4-BE49-F238E27FC236}">
                <a16:creationId xmlns:a16="http://schemas.microsoft.com/office/drawing/2014/main" id="{C389F4A5-1E52-417C-ABF4-F530961B95EA}"/>
              </a:ext>
            </a:extLst>
          </p:cNvPr>
          <p:cNvCxnSpPr>
            <a:stCxn id="8" idx="2"/>
          </p:cNvCxnSpPr>
          <p:nvPr/>
        </p:nvCxnSpPr>
        <p:spPr bwMode="auto">
          <a:xfrm>
            <a:off x="1303358" y="2235567"/>
            <a:ext cx="1592242" cy="1650633"/>
          </a:xfrm>
          <a:prstGeom prst="straightConnector1">
            <a:avLst/>
          </a:prstGeom>
          <a:solidFill>
            <a:srgbClr val="00B8FF"/>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27F31134-E2BA-4C89-B9F5-F2E9B63EFE5C}"/>
              </a:ext>
            </a:extLst>
          </p:cNvPr>
          <p:cNvCxnSpPr>
            <a:cxnSpLocks/>
            <a:stCxn id="9" idx="2"/>
          </p:cNvCxnSpPr>
          <p:nvPr/>
        </p:nvCxnSpPr>
        <p:spPr bwMode="auto">
          <a:xfrm flipH="1">
            <a:off x="3223456" y="2044848"/>
            <a:ext cx="1347164" cy="1612752"/>
          </a:xfrm>
          <a:prstGeom prst="straightConnector1">
            <a:avLst/>
          </a:prstGeom>
          <a:solidFill>
            <a:srgbClr val="00B8FF"/>
          </a:solidFill>
          <a:ln w="76200"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54BCD7F2-1AAC-4294-B965-C2A49F69864C}"/>
              </a:ext>
            </a:extLst>
          </p:cNvPr>
          <p:cNvCxnSpPr>
            <a:cxnSpLocks/>
            <a:stCxn id="10" idx="2"/>
          </p:cNvCxnSpPr>
          <p:nvPr/>
        </p:nvCxnSpPr>
        <p:spPr bwMode="auto">
          <a:xfrm flipH="1">
            <a:off x="3733800" y="2044848"/>
            <a:ext cx="3819548" cy="1395104"/>
          </a:xfrm>
          <a:prstGeom prst="straightConnector1">
            <a:avLst/>
          </a:prstGeom>
          <a:solidFill>
            <a:srgbClr val="00B8FF"/>
          </a:solid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9CAAEDB5-03EB-4AED-A0E2-AF66F2F01764}"/>
              </a:ext>
            </a:extLst>
          </p:cNvPr>
          <p:cNvCxnSpPr>
            <a:cxnSpLocks/>
            <a:stCxn id="10" idx="2"/>
          </p:cNvCxnSpPr>
          <p:nvPr/>
        </p:nvCxnSpPr>
        <p:spPr bwMode="auto">
          <a:xfrm flipH="1">
            <a:off x="6477000" y="2044848"/>
            <a:ext cx="1076348" cy="1612752"/>
          </a:xfrm>
          <a:prstGeom prst="straightConnector1">
            <a:avLst/>
          </a:prstGeom>
          <a:solidFill>
            <a:srgbClr val="00B8FF"/>
          </a:solid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D7091D9F-2FEF-4472-965A-3A6858A8B36B}"/>
              </a:ext>
            </a:extLst>
          </p:cNvPr>
          <p:cNvCxnSpPr>
            <a:cxnSpLocks/>
            <a:stCxn id="10" idx="2"/>
          </p:cNvCxnSpPr>
          <p:nvPr/>
        </p:nvCxnSpPr>
        <p:spPr bwMode="auto">
          <a:xfrm flipH="1">
            <a:off x="5174059" y="2044848"/>
            <a:ext cx="2379289" cy="1395104"/>
          </a:xfrm>
          <a:prstGeom prst="straightConnector1">
            <a:avLst/>
          </a:prstGeom>
          <a:solidFill>
            <a:srgbClr val="00B8FF"/>
          </a:solid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62F7D6AC-E342-4C13-8BB6-65081107A264}"/>
              </a:ext>
            </a:extLst>
          </p:cNvPr>
          <p:cNvCxnSpPr>
            <a:cxnSpLocks/>
            <a:stCxn id="8" idx="2"/>
          </p:cNvCxnSpPr>
          <p:nvPr/>
        </p:nvCxnSpPr>
        <p:spPr bwMode="auto">
          <a:xfrm>
            <a:off x="1303358" y="2235567"/>
            <a:ext cx="3484165" cy="1262541"/>
          </a:xfrm>
          <a:prstGeom prst="straightConnector1">
            <a:avLst/>
          </a:prstGeom>
          <a:solidFill>
            <a:srgbClr val="00B8FF"/>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75622D73-D3A3-4A19-B66F-684E799F725D}"/>
              </a:ext>
            </a:extLst>
          </p:cNvPr>
          <p:cNvCxnSpPr>
            <a:cxnSpLocks/>
            <a:stCxn id="8" idx="2"/>
          </p:cNvCxnSpPr>
          <p:nvPr/>
        </p:nvCxnSpPr>
        <p:spPr bwMode="auto">
          <a:xfrm>
            <a:off x="1303358" y="2235567"/>
            <a:ext cx="5173642" cy="1193433"/>
          </a:xfrm>
          <a:prstGeom prst="straightConnector1">
            <a:avLst/>
          </a:prstGeom>
          <a:solidFill>
            <a:srgbClr val="00B8FF"/>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1C31DF46-A9F8-49DD-BA4A-80C035BBABE5}"/>
              </a:ext>
            </a:extLst>
          </p:cNvPr>
          <p:cNvSpPr txBox="1"/>
          <p:nvPr/>
        </p:nvSpPr>
        <p:spPr>
          <a:xfrm>
            <a:off x="859295" y="2876217"/>
            <a:ext cx="930063" cy="369332"/>
          </a:xfrm>
          <a:prstGeom prst="rect">
            <a:avLst/>
          </a:prstGeom>
          <a:noFill/>
        </p:spPr>
        <p:txBody>
          <a:bodyPr wrap="none" rtlCol="0">
            <a:spAutoFit/>
          </a:bodyPr>
          <a:lstStyle/>
          <a:p>
            <a:r>
              <a:rPr lang="en-US" dirty="0" err="1"/>
              <a:t>r</a:t>
            </a:r>
            <a:r>
              <a:rPr lang="en-US" baseline="-25000" dirty="0" err="1"/>
              <a:t>g</a:t>
            </a:r>
            <a:r>
              <a:rPr lang="en-US" dirty="0"/>
              <a:t>=0.75</a:t>
            </a:r>
            <a:endParaRPr lang="es-AR" dirty="0"/>
          </a:p>
        </p:txBody>
      </p:sp>
      <p:sp>
        <p:nvSpPr>
          <p:cNvPr id="23" name="TextBox 22">
            <a:extLst>
              <a:ext uri="{FF2B5EF4-FFF2-40B4-BE49-F238E27FC236}">
                <a16:creationId xmlns:a16="http://schemas.microsoft.com/office/drawing/2014/main" id="{E5AB715E-5FDC-474F-B756-A8541F7F692A}"/>
              </a:ext>
            </a:extLst>
          </p:cNvPr>
          <p:cNvSpPr txBox="1"/>
          <p:nvPr/>
        </p:nvSpPr>
        <p:spPr>
          <a:xfrm>
            <a:off x="2285277" y="2767108"/>
            <a:ext cx="801823" cy="369332"/>
          </a:xfrm>
          <a:prstGeom prst="rect">
            <a:avLst/>
          </a:prstGeom>
          <a:noFill/>
        </p:spPr>
        <p:txBody>
          <a:bodyPr wrap="none" rtlCol="0">
            <a:spAutoFit/>
          </a:bodyPr>
          <a:lstStyle/>
          <a:p>
            <a:r>
              <a:rPr lang="en-US" dirty="0" err="1"/>
              <a:t>r</a:t>
            </a:r>
            <a:r>
              <a:rPr lang="en-US" baseline="-25000" dirty="0" err="1"/>
              <a:t>g</a:t>
            </a:r>
            <a:r>
              <a:rPr lang="en-US" dirty="0"/>
              <a:t>=0.6</a:t>
            </a:r>
            <a:endParaRPr lang="es-AR" dirty="0"/>
          </a:p>
        </p:txBody>
      </p:sp>
      <p:sp>
        <p:nvSpPr>
          <p:cNvPr id="24" name="TextBox 23">
            <a:extLst>
              <a:ext uri="{FF2B5EF4-FFF2-40B4-BE49-F238E27FC236}">
                <a16:creationId xmlns:a16="http://schemas.microsoft.com/office/drawing/2014/main" id="{12590411-8924-4D6D-AE27-5868E89A3C18}"/>
              </a:ext>
            </a:extLst>
          </p:cNvPr>
          <p:cNvSpPr txBox="1"/>
          <p:nvPr/>
        </p:nvSpPr>
        <p:spPr>
          <a:xfrm>
            <a:off x="2686188" y="2171554"/>
            <a:ext cx="930063" cy="369332"/>
          </a:xfrm>
          <a:prstGeom prst="rect">
            <a:avLst/>
          </a:prstGeom>
          <a:noFill/>
        </p:spPr>
        <p:txBody>
          <a:bodyPr wrap="none" rtlCol="0">
            <a:spAutoFit/>
          </a:bodyPr>
          <a:lstStyle/>
          <a:p>
            <a:r>
              <a:rPr lang="en-US" dirty="0" err="1"/>
              <a:t>r</a:t>
            </a:r>
            <a:r>
              <a:rPr lang="en-US" baseline="-25000" dirty="0" err="1"/>
              <a:t>g</a:t>
            </a:r>
            <a:r>
              <a:rPr lang="en-US" dirty="0"/>
              <a:t>=0.45</a:t>
            </a:r>
            <a:endParaRPr lang="es-AR" dirty="0"/>
          </a:p>
        </p:txBody>
      </p:sp>
    </p:spTree>
    <p:custDataLst>
      <p:tags r:id="rId1"/>
    </p:custDataLst>
    <p:extLst>
      <p:ext uri="{BB962C8B-B14F-4D97-AF65-F5344CB8AC3E}">
        <p14:creationId xmlns:p14="http://schemas.microsoft.com/office/powerpoint/2010/main" val="1777359308"/>
      </p:ext>
    </p:extLst>
  </p:cSld>
  <p:clrMapOvr>
    <a:masterClrMapping/>
  </p:clrMapOvr>
  <mc:AlternateContent xmlns:mc="http://schemas.openxmlformats.org/markup-compatibility/2006" xmlns:p14="http://schemas.microsoft.com/office/powerpoint/2010/main">
    <mc:Choice Requires="p14">
      <p:transition spd="slow" p14:dur="2000" advTm="56079"/>
    </mc:Choice>
    <mc:Fallback xmlns="">
      <p:transition spd="slow" advTm="56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1C0A-6128-4671-932E-F3231ED59642}"/>
              </a:ext>
            </a:extLst>
          </p:cNvPr>
          <p:cNvSpPr>
            <a:spLocks noGrp="1"/>
          </p:cNvSpPr>
          <p:nvPr>
            <p:ph type="title"/>
          </p:nvPr>
        </p:nvSpPr>
        <p:spPr>
          <a:xfrm>
            <a:off x="631963" y="379396"/>
            <a:ext cx="8229600" cy="981810"/>
          </a:xfrm>
        </p:spPr>
        <p:txBody>
          <a:bodyPr/>
          <a:lstStyle/>
          <a:p>
            <a:r>
              <a:rPr lang="en-US" sz="3600" dirty="0" err="1"/>
              <a:t>Intensidad</a:t>
            </a:r>
            <a:r>
              <a:rPr lang="en-US" sz="3600" dirty="0"/>
              <a:t> de </a:t>
            </a:r>
            <a:r>
              <a:rPr lang="en-US" sz="3600" dirty="0" err="1"/>
              <a:t>interacción</a:t>
            </a:r>
            <a:r>
              <a:rPr lang="en-US" sz="3600" dirty="0"/>
              <a:t> o </a:t>
            </a:r>
            <a:r>
              <a:rPr lang="en-US" sz="3600" dirty="0" err="1"/>
              <a:t>competencia</a:t>
            </a:r>
            <a:endParaRPr lang="en-US" sz="3600" dirty="0"/>
          </a:p>
        </p:txBody>
      </p:sp>
      <p:sp>
        <p:nvSpPr>
          <p:cNvPr id="3" name="Content Placeholder 2">
            <a:extLst>
              <a:ext uri="{FF2B5EF4-FFF2-40B4-BE49-F238E27FC236}">
                <a16:creationId xmlns:a16="http://schemas.microsoft.com/office/drawing/2014/main" id="{22ABEB34-5B58-4034-96A3-230C47CB6CBB}"/>
              </a:ext>
            </a:extLst>
          </p:cNvPr>
          <p:cNvSpPr>
            <a:spLocks noGrp="1"/>
          </p:cNvSpPr>
          <p:nvPr>
            <p:ph idx="1"/>
          </p:nvPr>
        </p:nvSpPr>
        <p:spPr>
          <a:xfrm>
            <a:off x="228600" y="1219200"/>
            <a:ext cx="8763000" cy="4522787"/>
          </a:xfrm>
        </p:spPr>
        <p:txBody>
          <a:bodyPr/>
          <a:lstStyle/>
          <a:p>
            <a:r>
              <a:rPr lang="en-US" dirty="0" err="1"/>
              <a:t>Cuantificamos</a:t>
            </a:r>
            <a:r>
              <a:rPr lang="en-US" dirty="0"/>
              <a:t> la </a:t>
            </a:r>
            <a:r>
              <a:rPr lang="en-US" dirty="0" err="1"/>
              <a:t>intensidad</a:t>
            </a:r>
            <a:r>
              <a:rPr lang="en-US" dirty="0"/>
              <a:t> de </a:t>
            </a:r>
            <a:r>
              <a:rPr lang="en-US" dirty="0" err="1"/>
              <a:t>interacción</a:t>
            </a:r>
            <a:r>
              <a:rPr lang="en-US" dirty="0"/>
              <a:t> entre </a:t>
            </a:r>
            <a:r>
              <a:rPr lang="en-US" dirty="0" err="1"/>
              <a:t>todos</a:t>
            </a:r>
            <a:r>
              <a:rPr lang="en-US" dirty="0"/>
              <a:t> los pares de </a:t>
            </a:r>
            <a:r>
              <a:rPr lang="en-US" dirty="0" err="1"/>
              <a:t>animales</a:t>
            </a:r>
            <a:r>
              <a:rPr lang="en-US" dirty="0"/>
              <a:t> </a:t>
            </a:r>
            <a:r>
              <a:rPr lang="en-US" dirty="0" err="1"/>
              <a:t>en</a:t>
            </a:r>
            <a:r>
              <a:rPr lang="en-US" dirty="0"/>
              <a:t> un </a:t>
            </a:r>
            <a:r>
              <a:rPr lang="en-US" dirty="0" err="1"/>
              <a:t>grupo</a:t>
            </a:r>
            <a:r>
              <a:rPr lang="en-US" dirty="0"/>
              <a:t> social.</a:t>
            </a:r>
          </a:p>
        </p:txBody>
      </p:sp>
      <p:sp>
        <p:nvSpPr>
          <p:cNvPr id="7" name="TextBox 6">
            <a:extLst>
              <a:ext uri="{FF2B5EF4-FFF2-40B4-BE49-F238E27FC236}">
                <a16:creationId xmlns:a16="http://schemas.microsoft.com/office/drawing/2014/main" id="{01CB166D-E19B-4D40-9A2A-4FC1C1D7C5A2}"/>
              </a:ext>
            </a:extLst>
          </p:cNvPr>
          <p:cNvSpPr txBox="1"/>
          <p:nvPr/>
        </p:nvSpPr>
        <p:spPr>
          <a:xfrm>
            <a:off x="5627176" y="2931963"/>
            <a:ext cx="2042547" cy="338554"/>
          </a:xfrm>
          <a:prstGeom prst="rect">
            <a:avLst/>
          </a:prstGeom>
          <a:noFill/>
        </p:spPr>
        <p:txBody>
          <a:bodyPr wrap="none" rtlCol="0">
            <a:spAutoFit/>
          </a:bodyPr>
          <a:lstStyle/>
          <a:p>
            <a:r>
              <a:rPr lang="en-US" sz="1600" dirty="0">
                <a:solidFill>
                  <a:schemeClr val="accent6">
                    <a:lumMod val="75000"/>
                  </a:schemeClr>
                </a:solidFill>
              </a:rPr>
              <a:t>Animal ID in a group</a:t>
            </a:r>
          </a:p>
        </p:txBody>
      </p:sp>
      <p:sp>
        <p:nvSpPr>
          <p:cNvPr id="8" name="TextBox 7">
            <a:extLst>
              <a:ext uri="{FF2B5EF4-FFF2-40B4-BE49-F238E27FC236}">
                <a16:creationId xmlns:a16="http://schemas.microsoft.com/office/drawing/2014/main" id="{AB1E2D85-CF0B-41E3-B9E4-26E5B1C1B050}"/>
              </a:ext>
            </a:extLst>
          </p:cNvPr>
          <p:cNvSpPr txBox="1"/>
          <p:nvPr/>
        </p:nvSpPr>
        <p:spPr>
          <a:xfrm rot="16200000">
            <a:off x="3556212" y="4439501"/>
            <a:ext cx="2042547" cy="338554"/>
          </a:xfrm>
          <a:prstGeom prst="rect">
            <a:avLst/>
          </a:prstGeom>
          <a:noFill/>
        </p:spPr>
        <p:txBody>
          <a:bodyPr wrap="none" rtlCol="0">
            <a:spAutoFit/>
          </a:bodyPr>
          <a:lstStyle/>
          <a:p>
            <a:r>
              <a:rPr lang="en-US" sz="1600" dirty="0">
                <a:solidFill>
                  <a:schemeClr val="accent6">
                    <a:lumMod val="75000"/>
                  </a:schemeClr>
                </a:solidFill>
              </a:rPr>
              <a:t>Animal ID in a group</a:t>
            </a:r>
          </a:p>
        </p:txBody>
      </p:sp>
      <p:graphicFrame>
        <p:nvGraphicFramePr>
          <p:cNvPr id="10" name="Object 9">
            <a:extLst>
              <a:ext uri="{FF2B5EF4-FFF2-40B4-BE49-F238E27FC236}">
                <a16:creationId xmlns:a16="http://schemas.microsoft.com/office/drawing/2014/main" id="{A8E9B376-6506-4CE4-B3F9-2BC771299B55}"/>
              </a:ext>
            </a:extLst>
          </p:cNvPr>
          <p:cNvGraphicFramePr>
            <a:graphicFrameLocks noChangeAspect="1"/>
          </p:cNvGraphicFramePr>
          <p:nvPr/>
        </p:nvGraphicFramePr>
        <p:xfrm>
          <a:off x="4815305" y="3260578"/>
          <a:ext cx="3581400" cy="2676525"/>
        </p:xfrm>
        <a:graphic>
          <a:graphicData uri="http://schemas.openxmlformats.org/presentationml/2006/ole">
            <mc:AlternateContent xmlns:mc="http://schemas.openxmlformats.org/markup-compatibility/2006">
              <mc:Choice xmlns:v="urn:schemas-microsoft-com:vml" Requires="v">
                <p:oleObj spid="_x0000_s2050" name="Worksheet" r:id="rId5" imgW="3581470" imgH="2676681" progId="Excel.Sheet.12">
                  <p:embed/>
                </p:oleObj>
              </mc:Choice>
              <mc:Fallback>
                <p:oleObj name="Worksheet" r:id="rId5" imgW="3581470" imgH="2676681" progId="Excel.Sheet.12">
                  <p:embed/>
                  <p:pic>
                    <p:nvPicPr>
                      <p:cNvPr id="10" name="Object 9">
                        <a:extLst>
                          <a:ext uri="{FF2B5EF4-FFF2-40B4-BE49-F238E27FC236}">
                            <a16:creationId xmlns:a16="http://schemas.microsoft.com/office/drawing/2014/main" id="{A8E9B376-6506-4CE4-B3F9-2BC771299B55}"/>
                          </a:ext>
                        </a:extLst>
                      </p:cNvPr>
                      <p:cNvPicPr/>
                      <p:nvPr/>
                    </p:nvPicPr>
                    <p:blipFill>
                      <a:blip r:embed="rId6"/>
                      <a:stretch>
                        <a:fillRect/>
                      </a:stretch>
                    </p:blipFill>
                    <p:spPr>
                      <a:xfrm>
                        <a:off x="4815305" y="3260578"/>
                        <a:ext cx="3581400" cy="267652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69B4A6CA-F55C-4628-B28B-46D54E9FC0DE}"/>
              </a:ext>
            </a:extLst>
          </p:cNvPr>
          <p:cNvSpPr txBox="1"/>
          <p:nvPr/>
        </p:nvSpPr>
        <p:spPr>
          <a:xfrm>
            <a:off x="404191" y="3260578"/>
            <a:ext cx="3429000" cy="2062103"/>
          </a:xfrm>
          <a:prstGeom prst="rect">
            <a:avLst/>
          </a:prstGeom>
          <a:noFill/>
        </p:spPr>
        <p:txBody>
          <a:bodyPr wrap="square" rtlCol="0">
            <a:spAutoFit/>
          </a:bodyPr>
          <a:lstStyle/>
          <a:p>
            <a:r>
              <a:rPr lang="en-US" sz="1600" b="1" dirty="0" err="1">
                <a:solidFill>
                  <a:schemeClr val="tx1"/>
                </a:solidFill>
              </a:rPr>
              <a:t>Ejemplo</a:t>
            </a:r>
            <a:r>
              <a:rPr lang="en-US" sz="1600" b="1" dirty="0">
                <a:solidFill>
                  <a:schemeClr val="tx1"/>
                </a:solidFill>
              </a:rPr>
              <a:t>: </a:t>
            </a:r>
          </a:p>
          <a:p>
            <a:r>
              <a:rPr lang="en-US" sz="1600" dirty="0"/>
              <a:t>Los </a:t>
            </a:r>
            <a:r>
              <a:rPr lang="en-US" sz="1600" dirty="0" err="1"/>
              <a:t>elementos</a:t>
            </a:r>
            <a:r>
              <a:rPr lang="en-US" sz="1600" dirty="0"/>
              <a:t> de </a:t>
            </a:r>
            <a:r>
              <a:rPr lang="en-US" sz="1600" dirty="0" err="1"/>
              <a:t>esta</a:t>
            </a:r>
            <a:r>
              <a:rPr lang="en-US" sz="1600" dirty="0"/>
              <a:t> </a:t>
            </a:r>
            <a:r>
              <a:rPr lang="en-US" sz="1600" dirty="0" err="1"/>
              <a:t>matriz</a:t>
            </a:r>
            <a:r>
              <a:rPr lang="en-US" sz="1600" dirty="0"/>
              <a:t> son el </a:t>
            </a:r>
            <a:r>
              <a:rPr lang="en-US" sz="1600" dirty="0" err="1"/>
              <a:t>numero</a:t>
            </a:r>
            <a:r>
              <a:rPr lang="en-US" sz="1600" dirty="0"/>
              <a:t> de </a:t>
            </a:r>
            <a:r>
              <a:rPr lang="en-US" sz="1600" dirty="0" err="1"/>
              <a:t>minutos</a:t>
            </a:r>
            <a:r>
              <a:rPr lang="en-US" sz="1600" dirty="0"/>
              <a:t> que </a:t>
            </a:r>
            <a:r>
              <a:rPr lang="en-US" sz="1600" dirty="0" err="1"/>
              <a:t>cada</a:t>
            </a:r>
            <a:r>
              <a:rPr lang="en-US" sz="1600" dirty="0"/>
              <a:t> par de animals </a:t>
            </a:r>
            <a:r>
              <a:rPr lang="en-US" sz="1600" dirty="0" err="1"/>
              <a:t>transcurre</a:t>
            </a:r>
            <a:r>
              <a:rPr lang="en-US" sz="1600" dirty="0"/>
              <a:t> </a:t>
            </a:r>
            <a:r>
              <a:rPr lang="en-US" sz="1600" dirty="0" err="1"/>
              <a:t>peleando</a:t>
            </a:r>
            <a:r>
              <a:rPr lang="en-US" sz="1600" dirty="0"/>
              <a:t> entre </a:t>
            </a:r>
            <a:r>
              <a:rPr lang="en-US" sz="1600" dirty="0" err="1"/>
              <a:t>sí</a:t>
            </a:r>
            <a:r>
              <a:rPr lang="en-US" sz="1600" dirty="0"/>
              <a:t>.</a:t>
            </a:r>
          </a:p>
          <a:p>
            <a:endParaRPr lang="en-US" sz="1600" dirty="0">
              <a:solidFill>
                <a:schemeClr val="tx1"/>
              </a:solidFill>
            </a:endParaRPr>
          </a:p>
          <a:p>
            <a:r>
              <a:rPr lang="en-US" sz="1600" dirty="0" err="1"/>
              <a:t>Incluye</a:t>
            </a:r>
            <a:r>
              <a:rPr lang="en-US" sz="1600" dirty="0"/>
              <a:t>: </a:t>
            </a:r>
            <a:r>
              <a:rPr lang="en-US" sz="1600" dirty="0" err="1"/>
              <a:t>peleas</a:t>
            </a:r>
            <a:r>
              <a:rPr lang="en-US" sz="1600" dirty="0"/>
              <a:t> </a:t>
            </a:r>
            <a:r>
              <a:rPr lang="en-US" sz="1600" dirty="0" err="1"/>
              <a:t>recíproas</a:t>
            </a:r>
            <a:r>
              <a:rPr lang="en-US" sz="1600" dirty="0"/>
              <a:t>, </a:t>
            </a:r>
            <a:r>
              <a:rPr lang="en-US" sz="1600" dirty="0" err="1"/>
              <a:t>ataques</a:t>
            </a:r>
            <a:r>
              <a:rPr lang="en-US" sz="1600" dirty="0"/>
              <a:t>, y </a:t>
            </a:r>
            <a:r>
              <a:rPr lang="en-US" sz="1600" dirty="0" err="1"/>
              <a:t>otras</a:t>
            </a:r>
            <a:r>
              <a:rPr lang="en-US" sz="1600" dirty="0"/>
              <a:t> </a:t>
            </a:r>
            <a:r>
              <a:rPr lang="en-US" sz="1600" dirty="0" err="1"/>
              <a:t>interacciones</a:t>
            </a:r>
            <a:r>
              <a:rPr lang="en-US" sz="1600" dirty="0"/>
              <a:t> </a:t>
            </a:r>
            <a:r>
              <a:rPr lang="en-US" sz="1600" dirty="0" err="1"/>
              <a:t>agresivas</a:t>
            </a:r>
            <a:r>
              <a:rPr lang="en-US" sz="1600" dirty="0">
                <a:solidFill>
                  <a:schemeClr val="tx1"/>
                </a:solidFill>
              </a:rPr>
              <a:t>.</a:t>
            </a:r>
          </a:p>
        </p:txBody>
      </p:sp>
    </p:spTree>
    <p:custDataLst>
      <p:tags r:id="rId2"/>
    </p:custDataLst>
    <p:extLst>
      <p:ext uri="{BB962C8B-B14F-4D97-AF65-F5344CB8AC3E}">
        <p14:creationId xmlns:p14="http://schemas.microsoft.com/office/powerpoint/2010/main" val="2955503920"/>
      </p:ext>
    </p:extLst>
  </p:cSld>
  <p:clrMapOvr>
    <a:masterClrMapping/>
  </p:clrMapOvr>
  <mc:AlternateContent xmlns:mc="http://schemas.openxmlformats.org/markup-compatibility/2006" xmlns:p14="http://schemas.microsoft.com/office/powerpoint/2010/main">
    <mc:Choice Requires="p14">
      <p:transition spd="slow" p14:dur="2000" advTm="39862"/>
    </mc:Choice>
    <mc:Fallback xmlns="">
      <p:transition spd="slow" advTm="398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1C0A-6128-4671-932E-F3231ED59642}"/>
              </a:ext>
            </a:extLst>
          </p:cNvPr>
          <p:cNvSpPr>
            <a:spLocks noGrp="1"/>
          </p:cNvSpPr>
          <p:nvPr>
            <p:ph type="title"/>
          </p:nvPr>
        </p:nvSpPr>
        <p:spPr>
          <a:xfrm>
            <a:off x="457200" y="273051"/>
            <a:ext cx="8226425" cy="869950"/>
          </a:xfrm>
        </p:spPr>
        <p:txBody>
          <a:bodyPr>
            <a:normAutofit fontScale="90000"/>
          </a:bodyPr>
          <a:lstStyle/>
          <a:p>
            <a:r>
              <a:rPr lang="en-US" sz="3200" dirty="0" err="1"/>
              <a:t>Qué</a:t>
            </a:r>
            <a:r>
              <a:rPr lang="en-US" sz="3200" dirty="0"/>
              <a:t> tan </a:t>
            </a:r>
            <a:r>
              <a:rPr lang="en-US" sz="3200" dirty="0" err="1"/>
              <a:t>heterogeneas</a:t>
            </a:r>
            <a:r>
              <a:rPr lang="en-US" sz="3200" dirty="0"/>
              <a:t> son </a:t>
            </a:r>
            <a:r>
              <a:rPr lang="en-US" sz="3200" dirty="0" err="1"/>
              <a:t>estas</a:t>
            </a:r>
            <a:r>
              <a:rPr lang="en-US" sz="3200" dirty="0"/>
              <a:t> </a:t>
            </a:r>
            <a:r>
              <a:rPr lang="en-US" sz="3200" dirty="0" err="1"/>
              <a:t>interacciones</a:t>
            </a:r>
            <a:r>
              <a:rPr lang="en-US" sz="3200" dirty="0"/>
              <a:t>.</a:t>
            </a:r>
            <a:br>
              <a:rPr lang="en-US" sz="3200" dirty="0"/>
            </a:br>
            <a:r>
              <a:rPr lang="en-US" sz="3200" dirty="0" err="1"/>
              <a:t>Ejemplos</a:t>
            </a:r>
            <a:r>
              <a:rPr lang="en-US" sz="3200" dirty="0"/>
              <a:t> de 3 </a:t>
            </a:r>
            <a:r>
              <a:rPr lang="en-US" sz="3200" dirty="0" err="1"/>
              <a:t>corrales</a:t>
            </a:r>
            <a:r>
              <a:rPr lang="en-US" sz="3200" dirty="0"/>
              <a:t> </a:t>
            </a:r>
            <a:r>
              <a:rPr lang="en-US" sz="3200" dirty="0" err="1"/>
              <a:t>en</a:t>
            </a:r>
            <a:r>
              <a:rPr lang="en-US" sz="3200" dirty="0"/>
              <a:t> </a:t>
            </a:r>
            <a:r>
              <a:rPr lang="en-US" sz="3200" dirty="0" err="1"/>
              <a:t>nuestra</a:t>
            </a:r>
            <a:r>
              <a:rPr lang="en-US" sz="3200" dirty="0"/>
              <a:t> </a:t>
            </a:r>
            <a:r>
              <a:rPr lang="en-US" sz="3200" dirty="0" err="1"/>
              <a:t>población</a:t>
            </a:r>
            <a:r>
              <a:rPr lang="en-US" sz="3200" dirty="0"/>
              <a:t>.</a:t>
            </a:r>
          </a:p>
        </p:txBody>
      </p:sp>
      <p:pic>
        <p:nvPicPr>
          <p:cNvPr id="6" name="Picture 5">
            <a:extLst>
              <a:ext uri="{FF2B5EF4-FFF2-40B4-BE49-F238E27FC236}">
                <a16:creationId xmlns:a16="http://schemas.microsoft.com/office/drawing/2014/main" id="{3B7B3F5B-5B99-4D55-9631-E86E139AA84E}"/>
              </a:ext>
            </a:extLst>
          </p:cNvPr>
          <p:cNvPicPr>
            <a:picLocks noChangeAspect="1"/>
          </p:cNvPicPr>
          <p:nvPr/>
        </p:nvPicPr>
        <p:blipFill>
          <a:blip r:embed="rId3"/>
          <a:stretch>
            <a:fillRect/>
          </a:stretch>
        </p:blipFill>
        <p:spPr>
          <a:xfrm>
            <a:off x="304800" y="1143001"/>
            <a:ext cx="3233749" cy="3165342"/>
          </a:xfrm>
          <a:prstGeom prst="rect">
            <a:avLst/>
          </a:prstGeom>
        </p:spPr>
      </p:pic>
      <p:pic>
        <p:nvPicPr>
          <p:cNvPr id="7" name="Picture 6">
            <a:extLst>
              <a:ext uri="{FF2B5EF4-FFF2-40B4-BE49-F238E27FC236}">
                <a16:creationId xmlns:a16="http://schemas.microsoft.com/office/drawing/2014/main" id="{977BBD65-4F0B-44DF-A1C5-9EFD2F89C8A7}"/>
              </a:ext>
            </a:extLst>
          </p:cNvPr>
          <p:cNvPicPr>
            <a:picLocks noChangeAspect="1"/>
          </p:cNvPicPr>
          <p:nvPr/>
        </p:nvPicPr>
        <p:blipFill>
          <a:blip r:embed="rId4"/>
          <a:stretch>
            <a:fillRect/>
          </a:stretch>
        </p:blipFill>
        <p:spPr>
          <a:xfrm>
            <a:off x="5638800" y="1143001"/>
            <a:ext cx="3353753" cy="3165342"/>
          </a:xfrm>
          <a:prstGeom prst="rect">
            <a:avLst/>
          </a:prstGeom>
        </p:spPr>
      </p:pic>
      <p:pic>
        <p:nvPicPr>
          <p:cNvPr id="8" name="Picture 7">
            <a:extLst>
              <a:ext uri="{FF2B5EF4-FFF2-40B4-BE49-F238E27FC236}">
                <a16:creationId xmlns:a16="http://schemas.microsoft.com/office/drawing/2014/main" id="{50DB57DB-72A7-4D14-BD54-3B699B584D44}"/>
              </a:ext>
            </a:extLst>
          </p:cNvPr>
          <p:cNvPicPr>
            <a:picLocks noChangeAspect="1"/>
          </p:cNvPicPr>
          <p:nvPr/>
        </p:nvPicPr>
        <p:blipFill>
          <a:blip r:embed="rId5"/>
          <a:stretch>
            <a:fillRect/>
          </a:stretch>
        </p:blipFill>
        <p:spPr>
          <a:xfrm>
            <a:off x="3048000" y="3798134"/>
            <a:ext cx="3160113" cy="3048000"/>
          </a:xfrm>
          <a:prstGeom prst="rect">
            <a:avLst/>
          </a:prstGeom>
        </p:spPr>
      </p:pic>
    </p:spTree>
    <p:extLst>
      <p:ext uri="{BB962C8B-B14F-4D97-AF65-F5344CB8AC3E}">
        <p14:creationId xmlns:p14="http://schemas.microsoft.com/office/powerpoint/2010/main" val="2624830483"/>
      </p:ext>
    </p:extLst>
  </p:cSld>
  <p:clrMapOvr>
    <a:masterClrMapping/>
  </p:clrMapOvr>
  <mc:AlternateContent xmlns:mc="http://schemas.openxmlformats.org/markup-compatibility/2006" xmlns:p14="http://schemas.microsoft.com/office/powerpoint/2010/main">
    <mc:Choice Requires="p14">
      <p:transition spd="slow" p14:dur="2000" advTm="75590"/>
    </mc:Choice>
    <mc:Fallback xmlns="">
      <p:transition spd="slow" advTm="7559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1C0A-6128-4671-932E-F3231ED59642}"/>
              </a:ext>
            </a:extLst>
          </p:cNvPr>
          <p:cNvSpPr>
            <a:spLocks noGrp="1"/>
          </p:cNvSpPr>
          <p:nvPr>
            <p:ph type="title"/>
          </p:nvPr>
        </p:nvSpPr>
        <p:spPr>
          <a:xfrm>
            <a:off x="304800" y="518160"/>
            <a:ext cx="8226425" cy="1141413"/>
          </a:xfrm>
        </p:spPr>
        <p:txBody>
          <a:bodyPr>
            <a:normAutofit fontScale="90000"/>
          </a:bodyPr>
          <a:lstStyle/>
          <a:p>
            <a:r>
              <a:rPr lang="en-US" sz="3200" dirty="0"/>
              <a:t>Y </a:t>
            </a:r>
            <a:r>
              <a:rPr lang="en-US" sz="3200" dirty="0" err="1"/>
              <a:t>cómo</a:t>
            </a:r>
            <a:r>
              <a:rPr lang="en-US" sz="3200" dirty="0"/>
              <a:t> </a:t>
            </a:r>
            <a:r>
              <a:rPr lang="en-US" sz="3200" dirty="0" err="1"/>
              <a:t>difiere</a:t>
            </a:r>
            <a:r>
              <a:rPr lang="en-US" sz="3200" dirty="0"/>
              <a:t> </a:t>
            </a:r>
            <a:r>
              <a:rPr lang="en-US" sz="3200" dirty="0" err="1"/>
              <a:t>este</a:t>
            </a:r>
            <a:r>
              <a:rPr lang="en-US" sz="3200" dirty="0"/>
              <a:t> analysis del </a:t>
            </a:r>
            <a:r>
              <a:rPr lang="en-US" sz="3200" dirty="0" err="1"/>
              <a:t>modelo</a:t>
            </a:r>
            <a:r>
              <a:rPr lang="en-US" sz="3200" dirty="0"/>
              <a:t> </a:t>
            </a:r>
            <a:r>
              <a:rPr lang="en-US" sz="3200" dirty="0" err="1"/>
              <a:t>bivariado</a:t>
            </a:r>
            <a:r>
              <a:rPr lang="en-US" sz="3200" dirty="0"/>
              <a:t> </a:t>
            </a:r>
            <a:r>
              <a:rPr lang="en-US" sz="3200" dirty="0" err="1"/>
              <a:t>donde</a:t>
            </a:r>
            <a:r>
              <a:rPr lang="en-US" sz="3200" dirty="0"/>
              <a:t> </a:t>
            </a:r>
            <a:r>
              <a:rPr lang="en-US" sz="3200" dirty="0" err="1"/>
              <a:t>comportamiento</a:t>
            </a:r>
            <a:r>
              <a:rPr lang="en-US" sz="3200" dirty="0"/>
              <a:t> y </a:t>
            </a:r>
            <a:r>
              <a:rPr lang="en-US" sz="3200" dirty="0" err="1"/>
              <a:t>lesiones</a:t>
            </a:r>
            <a:r>
              <a:rPr lang="en-US" sz="3200" dirty="0"/>
              <a:t> se </a:t>
            </a:r>
            <a:r>
              <a:rPr lang="en-US" sz="3200" dirty="0" err="1"/>
              <a:t>modelan</a:t>
            </a:r>
            <a:r>
              <a:rPr lang="en-US" sz="3200" dirty="0"/>
              <a:t> </a:t>
            </a:r>
            <a:r>
              <a:rPr lang="en-US" sz="3200" dirty="0" err="1"/>
              <a:t>como</a:t>
            </a:r>
            <a:r>
              <a:rPr lang="en-US" sz="3200" dirty="0"/>
              <a:t> dos </a:t>
            </a:r>
            <a:r>
              <a:rPr lang="en-US" sz="3200" dirty="0" err="1"/>
              <a:t>caracteres</a:t>
            </a:r>
            <a:r>
              <a:rPr lang="en-US" sz="3200" dirty="0"/>
              <a:t> </a:t>
            </a:r>
            <a:r>
              <a:rPr lang="en-US" sz="3200" dirty="0" err="1"/>
              <a:t>correlacionados</a:t>
            </a:r>
            <a:r>
              <a:rPr lang="en-US" sz="320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B61EA2-168A-4E17-AFA6-E38A4700CD2C}"/>
                  </a:ext>
                </a:extLst>
              </p:cNvPr>
              <p:cNvSpPr txBox="1"/>
              <p:nvPr/>
            </p:nvSpPr>
            <p:spPr>
              <a:xfrm>
                <a:off x="484015" y="5289576"/>
                <a:ext cx="30666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𝒚</m:t>
                      </m:r>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𝒎</m:t>
                      </m:r>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𝑑</m:t>
                          </m:r>
                        </m:sub>
                      </m:sSub>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𝒁</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𝒆</m:t>
                      </m:r>
                    </m:oMath>
                  </m:oMathPara>
                </a14:m>
                <a:endParaRPr lang="en-US" b="1" dirty="0"/>
              </a:p>
            </p:txBody>
          </p:sp>
        </mc:Choice>
        <mc:Fallback xmlns="">
          <p:sp>
            <p:nvSpPr>
              <p:cNvPr id="3" name="TextBox 2">
                <a:extLst>
                  <a:ext uri="{FF2B5EF4-FFF2-40B4-BE49-F238E27FC236}">
                    <a16:creationId xmlns:a16="http://schemas.microsoft.com/office/drawing/2014/main" id="{E4B61EA2-168A-4E17-AFA6-E38A4700CD2C}"/>
                  </a:ext>
                </a:extLst>
              </p:cNvPr>
              <p:cNvSpPr txBox="1">
                <a:spLocks noRot="1" noChangeAspect="1" noMove="1" noResize="1" noEditPoints="1" noAdjustHandles="1" noChangeArrowheads="1" noChangeShapeType="1" noTextEdit="1"/>
              </p:cNvSpPr>
              <p:nvPr/>
            </p:nvSpPr>
            <p:spPr>
              <a:xfrm>
                <a:off x="484015" y="5289576"/>
                <a:ext cx="3066673" cy="369332"/>
              </a:xfrm>
              <a:prstGeom prst="rect">
                <a:avLst/>
              </a:prstGeom>
              <a:blipFill>
                <a:blip r:embed="rId5"/>
                <a:stretch>
                  <a:fillRect l="-1988" r="-795"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E8FAE1-6038-4DD0-86B1-4681BF0EC042}"/>
                  </a:ext>
                </a:extLst>
              </p:cNvPr>
              <p:cNvSpPr txBox="1"/>
              <p:nvPr/>
            </p:nvSpPr>
            <p:spPr>
              <a:xfrm>
                <a:off x="521353" y="5823909"/>
                <a:ext cx="3856697"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𝑐𝑜𝑣</m:t>
                      </m:r>
                      <m:d>
                        <m:dPr>
                          <m:ctrlPr>
                            <a:rPr lang="en-US" b="0" i="1" smtClean="0">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𝑑</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m>
                            <m:mPr>
                              <m:mcs>
                                <m:mc>
                                  <m:mcPr>
                                    <m:count m:val="2"/>
                                    <m:mcJc m:val="center"/>
                                  </m:mcPr>
                                </m:mc>
                              </m:mcs>
                              <m:ctrlPr>
                                <a:rPr lang="en-US" b="0" i="1" smtClean="0">
                                  <a:solidFill>
                                    <a:schemeClr val="tx1"/>
                                  </a:solidFill>
                                  <a:latin typeface="Cambria Math" panose="02040503050406030204" pitchFamily="18" charset="0"/>
                                </a:rPr>
                              </m:ctrlPr>
                            </m:mPr>
                            <m:mr>
                              <m:e>
                                <m:sSubSup>
                                  <m:sSubSupPr>
                                    <m:ctrlPr>
                                      <a:rPr lang="en-US" b="0" i="1" smtClean="0">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rPr>
                                      <m:t>𝑑</m:t>
                                    </m:r>
                                  </m:sub>
                                  <m:sup>
                                    <m:r>
                                      <a:rPr lang="en-US" b="0" i="1" smtClean="0">
                                        <a:solidFill>
                                          <a:schemeClr val="tx1"/>
                                        </a:solidFill>
                                        <a:latin typeface="Cambria Math" panose="02040503050406030204" pitchFamily="18" charset="0"/>
                                      </a:rPr>
                                      <m:t>2</m:t>
                                    </m:r>
                                  </m:sup>
                                </m:sSubSup>
                                <m:r>
                                  <m:rPr>
                                    <m:brk m:alnAt="7"/>
                                  </m:rPr>
                                  <a:rPr lang="en-US" b="1" i="1" smtClean="0">
                                    <a:solidFill>
                                      <a:schemeClr val="tx1"/>
                                    </a:solidFill>
                                    <a:latin typeface="Cambria Math" panose="02040503050406030204" pitchFamily="18" charset="0"/>
                                  </a:rPr>
                                  <m:t>𝑨</m:t>
                                </m:r>
                              </m:e>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ea typeface="Cambria Math" panose="02040503050406030204" pitchFamily="18" charset="0"/>
                                      </a:rPr>
                                      <m:t>𝑖</m:t>
                                    </m:r>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𝑑</m:t>
                                    </m:r>
                                  </m:sub>
                                  <m:sup/>
                                </m:sSubSup>
                                <m:r>
                                  <m:rPr>
                                    <m:brk m:alnAt="7"/>
                                  </m:rPr>
                                  <a:rPr lang="en-US" b="1" i="1">
                                    <a:solidFill>
                                      <a:schemeClr val="tx1"/>
                                    </a:solidFill>
                                    <a:latin typeface="Cambria Math" panose="02040503050406030204" pitchFamily="18" charset="0"/>
                                  </a:rPr>
                                  <m:t>𝑨</m:t>
                                </m:r>
                              </m:e>
                            </m:mr>
                            <m:mr>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ea typeface="Cambria Math" panose="02040503050406030204" pitchFamily="18" charset="0"/>
                                      </a:rPr>
                                      <m:t>𝑖</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𝑑</m:t>
                                    </m:r>
                                  </m:sub>
                                  <m:sup/>
                                </m:sSubSup>
                                <m:r>
                                  <m:rPr>
                                    <m:brk m:alnAt="7"/>
                                  </m:rPr>
                                  <a:rPr lang="en-US" b="1" i="1">
                                    <a:solidFill>
                                      <a:schemeClr val="tx1"/>
                                    </a:solidFill>
                                    <a:latin typeface="Cambria Math" panose="02040503050406030204" pitchFamily="18" charset="0"/>
                                  </a:rPr>
                                  <m:t>𝑨</m:t>
                                </m:r>
                              </m:e>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2</m:t>
                                    </m:r>
                                  </m:sup>
                                </m:sSubSup>
                                <m:r>
                                  <m:rPr>
                                    <m:brk m:alnAt="7"/>
                                  </m:rPr>
                                  <a:rPr lang="en-US" b="1" i="1">
                                    <a:solidFill>
                                      <a:schemeClr val="tx1"/>
                                    </a:solidFill>
                                    <a:latin typeface="Cambria Math" panose="02040503050406030204" pitchFamily="18" charset="0"/>
                                  </a:rPr>
                                  <m:t>𝑨</m:t>
                                </m:r>
                              </m:e>
                            </m:mr>
                          </m:m>
                        </m:e>
                      </m:d>
                    </m:oMath>
                  </m:oMathPara>
                </a14:m>
                <a:endParaRPr lang="en-US" b="1" dirty="0"/>
              </a:p>
            </p:txBody>
          </p:sp>
        </mc:Choice>
        <mc:Fallback xmlns="">
          <p:sp>
            <p:nvSpPr>
              <p:cNvPr id="4" name="TextBox 3">
                <a:extLst>
                  <a:ext uri="{FF2B5EF4-FFF2-40B4-BE49-F238E27FC236}">
                    <a16:creationId xmlns:a16="http://schemas.microsoft.com/office/drawing/2014/main" id="{3DE8FAE1-6038-4DD0-86B1-4681BF0EC042}"/>
                  </a:ext>
                </a:extLst>
              </p:cNvPr>
              <p:cNvSpPr txBox="1">
                <a:spLocks noRot="1" noChangeAspect="1" noMove="1" noResize="1" noEditPoints="1" noAdjustHandles="1" noChangeArrowheads="1" noChangeShapeType="1" noTextEdit="1"/>
              </p:cNvSpPr>
              <p:nvPr/>
            </p:nvSpPr>
            <p:spPr>
              <a:xfrm>
                <a:off x="521353" y="5823909"/>
                <a:ext cx="3856697" cy="9578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45AD54-D691-41F3-ADD8-79BFAC0725BE}"/>
                  </a:ext>
                </a:extLst>
              </p:cNvPr>
              <p:cNvSpPr txBox="1"/>
              <p:nvPr/>
            </p:nvSpPr>
            <p:spPr>
              <a:xfrm>
                <a:off x="6075654" y="5264003"/>
                <a:ext cx="25959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𝒎</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𝒆</m:t>
                          </m:r>
                        </m:e>
                        <m:sub>
                          <m:r>
                            <a:rPr lang="en-US" b="0" i="1" smtClean="0">
                              <a:solidFill>
                                <a:schemeClr val="tx1"/>
                              </a:solidFill>
                              <a:latin typeface="Cambria Math" panose="02040503050406030204" pitchFamily="18" charset="0"/>
                            </a:rPr>
                            <m:t>1</m:t>
                          </m:r>
                        </m:sub>
                      </m:sSub>
                    </m:oMath>
                  </m:oMathPara>
                </a14:m>
                <a:endParaRPr lang="en-US" b="1" dirty="0"/>
              </a:p>
            </p:txBody>
          </p:sp>
        </mc:Choice>
        <mc:Fallback xmlns="">
          <p:sp>
            <p:nvSpPr>
              <p:cNvPr id="5" name="TextBox 4">
                <a:extLst>
                  <a:ext uri="{FF2B5EF4-FFF2-40B4-BE49-F238E27FC236}">
                    <a16:creationId xmlns:a16="http://schemas.microsoft.com/office/drawing/2014/main" id="{8445AD54-D691-41F3-ADD8-79BFAC0725BE}"/>
                  </a:ext>
                </a:extLst>
              </p:cNvPr>
              <p:cNvSpPr txBox="1">
                <a:spLocks noRot="1" noChangeAspect="1" noMove="1" noResize="1" noEditPoints="1" noAdjustHandles="1" noChangeArrowheads="1" noChangeShapeType="1" noTextEdit="1"/>
              </p:cNvSpPr>
              <p:nvPr/>
            </p:nvSpPr>
            <p:spPr>
              <a:xfrm>
                <a:off x="6075654" y="5264003"/>
                <a:ext cx="2595967" cy="369332"/>
              </a:xfrm>
              <a:prstGeom prst="rect">
                <a:avLst/>
              </a:prstGeom>
              <a:blipFill>
                <a:blip r:embed="rId7"/>
                <a:stretch>
                  <a:fillRect l="-2347" r="-235"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269359-1E65-4189-944A-4EB2FD7424A7}"/>
                  </a:ext>
                </a:extLst>
              </p:cNvPr>
              <p:cNvSpPr txBox="1"/>
              <p:nvPr/>
            </p:nvSpPr>
            <p:spPr>
              <a:xfrm>
                <a:off x="6075654" y="4849453"/>
                <a:ext cx="26150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𝒎</m:t>
                          </m:r>
                        </m:e>
                        <m:sub>
                          <m:r>
                            <a:rPr lang="en-US" b="1" i="1" smtClean="0">
                              <a:solidFill>
                                <a:schemeClr val="tx1"/>
                              </a:solidFill>
                              <a:latin typeface="Cambria Math" panose="02040503050406030204" pitchFamily="18" charset="0"/>
                            </a:rPr>
                            <m:t>𝟐</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𝒆</m:t>
                          </m:r>
                        </m:e>
                        <m:sub>
                          <m:r>
                            <a:rPr lang="en-US" b="0" i="1" smtClean="0">
                              <a:solidFill>
                                <a:schemeClr val="tx1"/>
                              </a:solidFill>
                              <a:latin typeface="Cambria Math" panose="02040503050406030204" pitchFamily="18" charset="0"/>
                            </a:rPr>
                            <m:t>2</m:t>
                          </m:r>
                        </m:sub>
                      </m:sSub>
                    </m:oMath>
                  </m:oMathPara>
                </a14:m>
                <a:endParaRPr lang="en-US" b="1" dirty="0"/>
              </a:p>
            </p:txBody>
          </p:sp>
        </mc:Choice>
        <mc:Fallback xmlns="">
          <p:sp>
            <p:nvSpPr>
              <p:cNvPr id="6" name="TextBox 5">
                <a:extLst>
                  <a:ext uri="{FF2B5EF4-FFF2-40B4-BE49-F238E27FC236}">
                    <a16:creationId xmlns:a16="http://schemas.microsoft.com/office/drawing/2014/main" id="{D6269359-1E65-4189-944A-4EB2FD7424A7}"/>
                  </a:ext>
                </a:extLst>
              </p:cNvPr>
              <p:cNvSpPr txBox="1">
                <a:spLocks noRot="1" noChangeAspect="1" noMove="1" noResize="1" noEditPoints="1" noAdjustHandles="1" noChangeArrowheads="1" noChangeShapeType="1" noTextEdit="1"/>
              </p:cNvSpPr>
              <p:nvPr/>
            </p:nvSpPr>
            <p:spPr>
              <a:xfrm>
                <a:off x="6075654" y="4849453"/>
                <a:ext cx="2615010" cy="369332"/>
              </a:xfrm>
              <a:prstGeom prst="rect">
                <a:avLst/>
              </a:prstGeom>
              <a:blipFill>
                <a:blip r:embed="rId8"/>
                <a:stretch>
                  <a:fillRect l="-2564" r="-466"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EBC4B9-2F5C-4B7C-89D2-45DC5D7B5F49}"/>
                  </a:ext>
                </a:extLst>
              </p:cNvPr>
              <p:cNvSpPr txBox="1"/>
              <p:nvPr/>
            </p:nvSpPr>
            <p:spPr>
              <a:xfrm>
                <a:off x="6212904" y="6187882"/>
                <a:ext cx="2626296" cy="558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𝑐𝑜𝑣</m:t>
                      </m:r>
                      <m:d>
                        <m:dPr>
                          <m:ctrlPr>
                            <a:rPr lang="en-US" sz="1400" b="0" i="1" smtClean="0">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b="1" i="1">
                                  <a:solidFill>
                                    <a:schemeClr val="tx1"/>
                                  </a:solidFill>
                                  <a:latin typeface="Cambria Math" panose="02040503050406030204" pitchFamily="18" charset="0"/>
                                </a:rPr>
                                <m:t>𝒖</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𝒖</m:t>
                              </m:r>
                            </m:e>
                            <m:sub>
                              <m:r>
                                <a:rPr lang="en-US" sz="1400" b="0" i="1" smtClean="0">
                                  <a:solidFill>
                                    <a:schemeClr val="tx1"/>
                                  </a:solidFill>
                                  <a:latin typeface="Cambria Math" panose="02040503050406030204" pitchFamily="18" charset="0"/>
                                </a:rPr>
                                <m:t>2</m:t>
                              </m:r>
                            </m:sub>
                          </m:sSub>
                        </m:e>
                      </m:d>
                      <m:r>
                        <a:rPr lang="en-US" sz="1400" b="0" i="1" smtClean="0">
                          <a:solidFill>
                            <a:schemeClr val="tx1"/>
                          </a:solidFill>
                          <a:latin typeface="Cambria Math" panose="02040503050406030204" pitchFamily="18" charset="0"/>
                        </a:rPr>
                        <m:t>=</m:t>
                      </m:r>
                      <m:d>
                        <m:dPr>
                          <m:begChr m:val="["/>
                          <m:endChr m:val="]"/>
                          <m:ctrlPr>
                            <a:rPr lang="en-US" sz="1400" b="0" i="1" smtClean="0">
                              <a:solidFill>
                                <a:schemeClr val="tx1"/>
                              </a:solidFill>
                              <a:latin typeface="Cambria Math" panose="02040503050406030204" pitchFamily="18" charset="0"/>
                            </a:rPr>
                          </m:ctrlPr>
                        </m:dPr>
                        <m:e>
                          <m:m>
                            <m:mPr>
                              <m:mcs>
                                <m:mc>
                                  <m:mcPr>
                                    <m:count m:val="2"/>
                                    <m:mcJc m:val="center"/>
                                  </m:mcPr>
                                </m:mc>
                              </m:mcs>
                              <m:ctrlPr>
                                <a:rPr lang="en-US" sz="1400" b="0" i="1" smtClean="0">
                                  <a:solidFill>
                                    <a:schemeClr val="tx1"/>
                                  </a:solidFill>
                                  <a:latin typeface="Cambria Math" panose="02040503050406030204" pitchFamily="18" charset="0"/>
                                </a:rPr>
                              </m:ctrlPr>
                            </m:mPr>
                            <m:mr>
                              <m:e>
                                <m:sSubSup>
                                  <m:sSubSupPr>
                                    <m:ctrlPr>
                                      <a:rPr lang="en-US" sz="1400" b="0" i="1" smtClean="0">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rPr>
                                      <m:t>𝑢</m:t>
                                    </m:r>
                                    <m:r>
                                      <a:rPr lang="en-US" sz="1400" b="0" i="1" smtClean="0">
                                        <a:solidFill>
                                          <a:schemeClr val="tx1"/>
                                        </a:solidFill>
                                        <a:latin typeface="Cambria Math" panose="02040503050406030204" pitchFamily="18" charset="0"/>
                                      </a:rPr>
                                      <m:t>1</m:t>
                                    </m:r>
                                  </m:sub>
                                  <m:sup>
                                    <m:r>
                                      <a:rPr lang="en-US" sz="1400" b="0" i="1" smtClean="0">
                                        <a:solidFill>
                                          <a:schemeClr val="tx1"/>
                                        </a:solidFill>
                                        <a:latin typeface="Cambria Math" panose="02040503050406030204" pitchFamily="18" charset="0"/>
                                      </a:rPr>
                                      <m:t>2</m:t>
                                    </m:r>
                                  </m:sup>
                                </m:sSubSup>
                                <m:r>
                                  <m:rPr>
                                    <m:brk m:alnAt="7"/>
                                  </m:rPr>
                                  <a:rPr lang="en-US" sz="1400" b="1" i="1" smtClean="0">
                                    <a:solidFill>
                                      <a:schemeClr val="tx1"/>
                                    </a:solidFill>
                                    <a:latin typeface="Cambria Math" panose="02040503050406030204" pitchFamily="18" charset="0"/>
                                  </a:rPr>
                                  <m:t>𝑨</m:t>
                                </m:r>
                              </m:e>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𝑢</m:t>
                                    </m:r>
                                    <m:r>
                                      <a:rPr lang="en-US" sz="1400" b="0" i="1" smtClean="0">
                                        <a:solidFill>
                                          <a:schemeClr val="tx1"/>
                                        </a:solidFill>
                                        <a:latin typeface="Cambria Math" panose="02040503050406030204" pitchFamily="18" charset="0"/>
                                        <a:ea typeface="Cambria Math" panose="02040503050406030204" pitchFamily="18" charset="0"/>
                                      </a:rPr>
                                      <m:t>1,</m:t>
                                    </m:r>
                                    <m:r>
                                      <a:rPr lang="en-US" sz="1400" b="0" i="1" smtClean="0">
                                        <a:solidFill>
                                          <a:schemeClr val="tx1"/>
                                        </a:solidFill>
                                        <a:latin typeface="Cambria Math" panose="02040503050406030204" pitchFamily="18" charset="0"/>
                                        <a:ea typeface="Cambria Math" panose="02040503050406030204" pitchFamily="18" charset="0"/>
                                      </a:rPr>
                                      <m:t>𝑢</m:t>
                                    </m:r>
                                    <m:r>
                                      <a:rPr lang="en-US" sz="1400" b="0" i="1" smtClean="0">
                                        <a:solidFill>
                                          <a:schemeClr val="tx1"/>
                                        </a:solidFill>
                                        <a:latin typeface="Cambria Math" panose="02040503050406030204" pitchFamily="18" charset="0"/>
                                      </a:rPr>
                                      <m:t>2</m:t>
                                    </m:r>
                                  </m:sub>
                                  <m:sup/>
                                </m:sSubSup>
                                <m:r>
                                  <m:rPr>
                                    <m:brk m:alnAt="7"/>
                                  </m:rPr>
                                  <a:rPr lang="en-US" sz="1400" b="1" i="1">
                                    <a:solidFill>
                                      <a:schemeClr val="tx1"/>
                                    </a:solidFill>
                                    <a:latin typeface="Cambria Math" panose="02040503050406030204" pitchFamily="18" charset="0"/>
                                  </a:rPr>
                                  <m:t>𝑨</m:t>
                                </m:r>
                              </m:e>
                            </m:mr>
                            <m:mr>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𝑢</m:t>
                                    </m:r>
                                    <m:r>
                                      <a:rPr lang="en-US" sz="1400" b="0" i="1" smtClean="0">
                                        <a:solidFill>
                                          <a:schemeClr val="tx1"/>
                                        </a:solidFill>
                                        <a:latin typeface="Cambria Math" panose="02040503050406030204" pitchFamily="18" charset="0"/>
                                        <a:ea typeface="Cambria Math" panose="02040503050406030204" pitchFamily="18" charset="0"/>
                                      </a:rPr>
                                      <m:t>1,</m:t>
                                    </m:r>
                                    <m:r>
                                      <a:rPr lang="en-US" sz="1400" b="0" i="1" smtClean="0">
                                        <a:solidFill>
                                          <a:schemeClr val="tx1"/>
                                        </a:solidFill>
                                        <a:latin typeface="Cambria Math" panose="02040503050406030204" pitchFamily="18" charset="0"/>
                                        <a:ea typeface="Cambria Math" panose="02040503050406030204" pitchFamily="18" charset="0"/>
                                      </a:rPr>
                                      <m:t>𝑢</m:t>
                                    </m:r>
                                    <m:r>
                                      <a:rPr lang="en-US" sz="1400" b="0" i="1" smtClean="0">
                                        <a:solidFill>
                                          <a:schemeClr val="tx1"/>
                                        </a:solidFill>
                                        <a:latin typeface="Cambria Math" panose="02040503050406030204" pitchFamily="18" charset="0"/>
                                      </a:rPr>
                                      <m:t>2</m:t>
                                    </m:r>
                                  </m:sub>
                                  <m:sup/>
                                </m:sSubSup>
                                <m:r>
                                  <m:rPr>
                                    <m:brk m:alnAt="7"/>
                                  </m:rPr>
                                  <a:rPr lang="en-US" sz="1400" b="1" i="1">
                                    <a:solidFill>
                                      <a:schemeClr val="tx1"/>
                                    </a:solidFill>
                                    <a:latin typeface="Cambria Math" panose="02040503050406030204" pitchFamily="18" charset="0"/>
                                  </a:rPr>
                                  <m:t>𝑨</m:t>
                                </m:r>
                              </m:e>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𝑢</m:t>
                                    </m:r>
                                    <m:r>
                                      <a:rPr lang="en-US" sz="1400" b="0" i="1" smtClean="0">
                                        <a:solidFill>
                                          <a:schemeClr val="tx1"/>
                                        </a:solidFill>
                                        <a:latin typeface="Cambria Math" panose="02040503050406030204" pitchFamily="18" charset="0"/>
                                      </a:rPr>
                                      <m:t>2</m:t>
                                    </m:r>
                                  </m:sub>
                                  <m:sup>
                                    <m:r>
                                      <a:rPr lang="en-US" sz="1400" i="1">
                                        <a:solidFill>
                                          <a:schemeClr val="tx1"/>
                                        </a:solidFill>
                                        <a:latin typeface="Cambria Math" panose="02040503050406030204" pitchFamily="18" charset="0"/>
                                      </a:rPr>
                                      <m:t>2</m:t>
                                    </m:r>
                                  </m:sup>
                                </m:sSubSup>
                                <m:r>
                                  <m:rPr>
                                    <m:brk m:alnAt="7"/>
                                  </m:rPr>
                                  <a:rPr lang="en-US" sz="1400" b="1" i="1">
                                    <a:solidFill>
                                      <a:schemeClr val="tx1"/>
                                    </a:solidFill>
                                    <a:latin typeface="Cambria Math" panose="02040503050406030204" pitchFamily="18" charset="0"/>
                                  </a:rPr>
                                  <m:t>𝑨</m:t>
                                </m:r>
                              </m:e>
                            </m:mr>
                          </m:m>
                        </m:e>
                      </m:d>
                    </m:oMath>
                  </m:oMathPara>
                </a14:m>
                <a:endParaRPr lang="en-US" sz="1400" b="1" dirty="0"/>
              </a:p>
            </p:txBody>
          </p:sp>
        </mc:Choice>
        <mc:Fallback xmlns="">
          <p:sp>
            <p:nvSpPr>
              <p:cNvPr id="8" name="TextBox 7">
                <a:extLst>
                  <a:ext uri="{FF2B5EF4-FFF2-40B4-BE49-F238E27FC236}">
                    <a16:creationId xmlns:a16="http://schemas.microsoft.com/office/drawing/2014/main" id="{A9EBC4B9-2F5C-4B7C-89D2-45DC5D7B5F49}"/>
                  </a:ext>
                </a:extLst>
              </p:cNvPr>
              <p:cNvSpPr txBox="1">
                <a:spLocks noRot="1" noChangeAspect="1" noMove="1" noResize="1" noEditPoints="1" noAdjustHandles="1" noChangeArrowheads="1" noChangeShapeType="1" noTextEdit="1"/>
              </p:cNvSpPr>
              <p:nvPr/>
            </p:nvSpPr>
            <p:spPr>
              <a:xfrm>
                <a:off x="6212904" y="6187882"/>
                <a:ext cx="2626296" cy="5587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C7EDC5-EC69-4D4E-9333-BE28E09CFBB1}"/>
                  </a:ext>
                </a:extLst>
              </p:cNvPr>
              <p:cNvSpPr txBox="1"/>
              <p:nvPr/>
            </p:nvSpPr>
            <p:spPr>
              <a:xfrm>
                <a:off x="6212904" y="5627132"/>
                <a:ext cx="2321469" cy="558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𝑐𝑜𝑣</m:t>
                      </m:r>
                      <m:d>
                        <m:dPr>
                          <m:ctrlPr>
                            <a:rPr lang="en-US" sz="1400" b="0" i="1" smtClean="0">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𝒆</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𝒆</m:t>
                              </m:r>
                            </m:e>
                            <m:sub>
                              <m:r>
                                <a:rPr lang="en-US" sz="1400" b="0" i="1" smtClean="0">
                                  <a:solidFill>
                                    <a:schemeClr val="tx1"/>
                                  </a:solidFill>
                                  <a:latin typeface="Cambria Math" panose="02040503050406030204" pitchFamily="18" charset="0"/>
                                </a:rPr>
                                <m:t>2</m:t>
                              </m:r>
                            </m:sub>
                          </m:sSub>
                        </m:e>
                      </m:d>
                      <m:r>
                        <a:rPr lang="en-US" sz="1400" b="0" i="1" smtClean="0">
                          <a:solidFill>
                            <a:schemeClr val="tx1"/>
                          </a:solidFill>
                          <a:latin typeface="Cambria Math" panose="02040503050406030204" pitchFamily="18" charset="0"/>
                        </a:rPr>
                        <m:t>=</m:t>
                      </m:r>
                      <m:d>
                        <m:dPr>
                          <m:begChr m:val="["/>
                          <m:endChr m:val="]"/>
                          <m:ctrlPr>
                            <a:rPr lang="en-US" sz="1400" b="0" i="1" smtClean="0">
                              <a:solidFill>
                                <a:schemeClr val="tx1"/>
                              </a:solidFill>
                              <a:latin typeface="Cambria Math" panose="02040503050406030204" pitchFamily="18" charset="0"/>
                            </a:rPr>
                          </m:ctrlPr>
                        </m:dPr>
                        <m:e>
                          <m:m>
                            <m:mPr>
                              <m:mcs>
                                <m:mc>
                                  <m:mcPr>
                                    <m:count m:val="2"/>
                                    <m:mcJc m:val="center"/>
                                  </m:mcPr>
                                </m:mc>
                              </m:mcs>
                              <m:ctrlPr>
                                <a:rPr lang="en-US" sz="1400" b="0" i="1" smtClean="0">
                                  <a:solidFill>
                                    <a:schemeClr val="tx1"/>
                                  </a:solidFill>
                                  <a:latin typeface="Cambria Math" panose="02040503050406030204" pitchFamily="18" charset="0"/>
                                </a:rPr>
                              </m:ctrlPr>
                            </m:mPr>
                            <m:mr>
                              <m:e>
                                <m:sSubSup>
                                  <m:sSubSupPr>
                                    <m:ctrlPr>
                                      <a:rPr lang="en-US" sz="1400" b="0" i="1" smtClean="0">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rPr>
                                      <m:t>𝑒</m:t>
                                    </m:r>
                                    <m:r>
                                      <a:rPr lang="en-US" sz="1400" b="0" i="1" smtClean="0">
                                        <a:solidFill>
                                          <a:schemeClr val="tx1"/>
                                        </a:solidFill>
                                        <a:latin typeface="Cambria Math" panose="02040503050406030204" pitchFamily="18" charset="0"/>
                                      </a:rPr>
                                      <m:t>1</m:t>
                                    </m:r>
                                  </m:sub>
                                  <m:sup>
                                    <m:r>
                                      <a:rPr lang="en-US" sz="1400" b="0" i="1" smtClean="0">
                                        <a:solidFill>
                                          <a:schemeClr val="tx1"/>
                                        </a:solidFill>
                                        <a:latin typeface="Cambria Math" panose="02040503050406030204" pitchFamily="18" charset="0"/>
                                      </a:rPr>
                                      <m:t>2</m:t>
                                    </m:r>
                                  </m:sup>
                                </m:sSubSup>
                                <m:r>
                                  <a:rPr lang="en-US" sz="1400" b="1" i="1" smtClean="0">
                                    <a:solidFill>
                                      <a:schemeClr val="tx1"/>
                                    </a:solidFill>
                                    <a:latin typeface="Cambria Math" panose="02040503050406030204" pitchFamily="18" charset="0"/>
                                  </a:rPr>
                                  <m:t>𝑰</m:t>
                                </m:r>
                              </m:e>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𝑒</m:t>
                                    </m:r>
                                    <m:r>
                                      <a:rPr lang="en-US" sz="1400" b="0" i="1" smtClean="0">
                                        <a:solidFill>
                                          <a:schemeClr val="tx1"/>
                                        </a:solidFill>
                                        <a:latin typeface="Cambria Math" panose="02040503050406030204" pitchFamily="18" charset="0"/>
                                        <a:ea typeface="Cambria Math" panose="02040503050406030204" pitchFamily="18" charset="0"/>
                                      </a:rPr>
                                      <m:t>1,2</m:t>
                                    </m:r>
                                  </m:sub>
                                  <m:sup/>
                                </m:sSubSup>
                                <m:r>
                                  <a:rPr lang="en-US" sz="1400" b="1" i="1" smtClean="0">
                                    <a:solidFill>
                                      <a:schemeClr val="tx1"/>
                                    </a:solidFill>
                                    <a:latin typeface="Cambria Math" panose="02040503050406030204" pitchFamily="18" charset="0"/>
                                  </a:rPr>
                                  <m:t>𝑰</m:t>
                                </m:r>
                              </m:e>
                            </m:mr>
                            <m:mr>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𝑒</m:t>
                                    </m:r>
                                    <m:r>
                                      <a:rPr lang="en-US" sz="1400" b="0" i="1" smtClean="0">
                                        <a:solidFill>
                                          <a:schemeClr val="tx1"/>
                                        </a:solidFill>
                                        <a:latin typeface="Cambria Math" panose="02040503050406030204" pitchFamily="18" charset="0"/>
                                        <a:ea typeface="Cambria Math" panose="02040503050406030204" pitchFamily="18" charset="0"/>
                                      </a:rPr>
                                      <m:t>1,2</m:t>
                                    </m:r>
                                  </m:sub>
                                  <m:sup/>
                                </m:sSubSup>
                                <m:r>
                                  <a:rPr lang="en-US" sz="1400" b="1" i="1" smtClean="0">
                                    <a:solidFill>
                                      <a:schemeClr val="tx1"/>
                                    </a:solidFill>
                                    <a:latin typeface="Cambria Math" panose="02040503050406030204" pitchFamily="18" charset="0"/>
                                  </a:rPr>
                                  <m:t>𝑰</m:t>
                                </m:r>
                              </m:e>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𝑒</m:t>
                                    </m:r>
                                    <m:r>
                                      <a:rPr lang="en-US" sz="1400" b="0" i="1" smtClean="0">
                                        <a:solidFill>
                                          <a:schemeClr val="tx1"/>
                                        </a:solidFill>
                                        <a:latin typeface="Cambria Math" panose="02040503050406030204" pitchFamily="18" charset="0"/>
                                      </a:rPr>
                                      <m:t>2</m:t>
                                    </m:r>
                                  </m:sub>
                                  <m:sup>
                                    <m:r>
                                      <a:rPr lang="en-US" sz="1400" i="1">
                                        <a:solidFill>
                                          <a:schemeClr val="tx1"/>
                                        </a:solidFill>
                                        <a:latin typeface="Cambria Math" panose="02040503050406030204" pitchFamily="18" charset="0"/>
                                      </a:rPr>
                                      <m:t>2</m:t>
                                    </m:r>
                                  </m:sup>
                                </m:sSubSup>
                                <m:r>
                                  <a:rPr lang="en-US" sz="1400" b="1" i="1" smtClean="0">
                                    <a:solidFill>
                                      <a:schemeClr val="tx1"/>
                                    </a:solidFill>
                                    <a:latin typeface="Cambria Math" panose="02040503050406030204" pitchFamily="18" charset="0"/>
                                  </a:rPr>
                                  <m:t>𝑰</m:t>
                                </m:r>
                              </m:e>
                            </m:mr>
                          </m:m>
                        </m:e>
                      </m:d>
                    </m:oMath>
                  </m:oMathPara>
                </a14:m>
                <a:endParaRPr lang="en-US" sz="1400" b="1" dirty="0"/>
              </a:p>
            </p:txBody>
          </p:sp>
        </mc:Choice>
        <mc:Fallback xmlns="">
          <p:sp>
            <p:nvSpPr>
              <p:cNvPr id="9" name="TextBox 8">
                <a:extLst>
                  <a:ext uri="{FF2B5EF4-FFF2-40B4-BE49-F238E27FC236}">
                    <a16:creationId xmlns:a16="http://schemas.microsoft.com/office/drawing/2014/main" id="{03C7EDC5-EC69-4D4E-9333-BE28E09CFBB1}"/>
                  </a:ext>
                </a:extLst>
              </p:cNvPr>
              <p:cNvSpPr txBox="1">
                <a:spLocks noRot="1" noChangeAspect="1" noMove="1" noResize="1" noEditPoints="1" noAdjustHandles="1" noChangeArrowheads="1" noChangeShapeType="1" noTextEdit="1"/>
              </p:cNvSpPr>
              <p:nvPr/>
            </p:nvSpPr>
            <p:spPr>
              <a:xfrm>
                <a:off x="6212904" y="5627132"/>
                <a:ext cx="2321469" cy="558743"/>
              </a:xfrm>
              <a:prstGeom prst="rect">
                <a:avLst/>
              </a:prstGeom>
              <a:blipFill>
                <a:blip r:embed="rId10"/>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16789C0-9C12-4644-A96B-928FAAC9742F}"/>
              </a:ext>
            </a:extLst>
          </p:cNvPr>
          <p:cNvSpPr txBox="1"/>
          <p:nvPr/>
        </p:nvSpPr>
        <p:spPr>
          <a:xfrm>
            <a:off x="1550271" y="1956276"/>
            <a:ext cx="2042547" cy="338554"/>
          </a:xfrm>
          <a:prstGeom prst="rect">
            <a:avLst/>
          </a:prstGeom>
          <a:noFill/>
        </p:spPr>
        <p:txBody>
          <a:bodyPr wrap="none" rtlCol="0">
            <a:spAutoFit/>
          </a:bodyPr>
          <a:lstStyle/>
          <a:p>
            <a:r>
              <a:rPr lang="en-US" sz="1600" dirty="0">
                <a:solidFill>
                  <a:schemeClr val="accent6">
                    <a:lumMod val="75000"/>
                  </a:schemeClr>
                </a:solidFill>
              </a:rPr>
              <a:t>Animal ID in a group</a:t>
            </a:r>
          </a:p>
        </p:txBody>
      </p:sp>
      <p:sp>
        <p:nvSpPr>
          <p:cNvPr id="11" name="TextBox 10">
            <a:extLst>
              <a:ext uri="{FF2B5EF4-FFF2-40B4-BE49-F238E27FC236}">
                <a16:creationId xmlns:a16="http://schemas.microsoft.com/office/drawing/2014/main" id="{9800BA80-8B78-4D21-84D4-17B402E8E98C}"/>
              </a:ext>
            </a:extLst>
          </p:cNvPr>
          <p:cNvSpPr txBox="1"/>
          <p:nvPr/>
        </p:nvSpPr>
        <p:spPr>
          <a:xfrm rot="16200000">
            <a:off x="-520693" y="3463814"/>
            <a:ext cx="2042547" cy="338554"/>
          </a:xfrm>
          <a:prstGeom prst="rect">
            <a:avLst/>
          </a:prstGeom>
          <a:noFill/>
        </p:spPr>
        <p:txBody>
          <a:bodyPr wrap="none" rtlCol="0">
            <a:spAutoFit/>
          </a:bodyPr>
          <a:lstStyle/>
          <a:p>
            <a:r>
              <a:rPr lang="en-US" sz="1600" dirty="0">
                <a:solidFill>
                  <a:schemeClr val="accent6">
                    <a:lumMod val="75000"/>
                  </a:schemeClr>
                </a:solidFill>
              </a:rPr>
              <a:t>Animal ID in a group</a:t>
            </a:r>
          </a:p>
        </p:txBody>
      </p:sp>
      <p:graphicFrame>
        <p:nvGraphicFramePr>
          <p:cNvPr id="12" name="Object 11">
            <a:extLst>
              <a:ext uri="{FF2B5EF4-FFF2-40B4-BE49-F238E27FC236}">
                <a16:creationId xmlns:a16="http://schemas.microsoft.com/office/drawing/2014/main" id="{2818CC7A-82AE-49A9-87F6-F26B92EC1353}"/>
              </a:ext>
            </a:extLst>
          </p:cNvPr>
          <p:cNvGraphicFramePr>
            <a:graphicFrameLocks noChangeAspect="1"/>
          </p:cNvGraphicFramePr>
          <p:nvPr/>
        </p:nvGraphicFramePr>
        <p:xfrm>
          <a:off x="738400" y="2284891"/>
          <a:ext cx="3581400" cy="2676525"/>
        </p:xfrm>
        <a:graphic>
          <a:graphicData uri="http://schemas.openxmlformats.org/presentationml/2006/ole">
            <mc:AlternateContent xmlns:mc="http://schemas.openxmlformats.org/markup-compatibility/2006">
              <mc:Choice xmlns:v="urn:schemas-microsoft-com:vml" Requires="v">
                <p:oleObj spid="_x0000_s3074" name="Worksheet" r:id="rId11" imgW="3581470" imgH="2676681" progId="Excel.Sheet.12">
                  <p:embed/>
                </p:oleObj>
              </mc:Choice>
              <mc:Fallback>
                <p:oleObj name="Worksheet" r:id="rId11" imgW="3581470" imgH="2676681" progId="Excel.Sheet.12">
                  <p:embed/>
                  <p:pic>
                    <p:nvPicPr>
                      <p:cNvPr id="12" name="Object 11">
                        <a:extLst>
                          <a:ext uri="{FF2B5EF4-FFF2-40B4-BE49-F238E27FC236}">
                            <a16:creationId xmlns:a16="http://schemas.microsoft.com/office/drawing/2014/main" id="{2818CC7A-82AE-49A9-87F6-F26B92EC1353}"/>
                          </a:ext>
                        </a:extLst>
                      </p:cNvPr>
                      <p:cNvPicPr/>
                      <p:nvPr/>
                    </p:nvPicPr>
                    <p:blipFill>
                      <a:blip r:embed="rId12"/>
                      <a:stretch>
                        <a:fillRect/>
                      </a:stretch>
                    </p:blipFill>
                    <p:spPr>
                      <a:xfrm>
                        <a:off x="738400" y="2284891"/>
                        <a:ext cx="3581400" cy="267652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F9A4B739-0D2B-4CBD-918C-EF62E03F854B}"/>
              </a:ext>
            </a:extLst>
          </p:cNvPr>
          <p:cNvGraphicFramePr>
            <a:graphicFrameLocks noChangeAspect="1"/>
          </p:cNvGraphicFramePr>
          <p:nvPr/>
        </p:nvGraphicFramePr>
        <p:xfrm>
          <a:off x="5334000" y="2437838"/>
          <a:ext cx="495300" cy="2486025"/>
        </p:xfrm>
        <a:graphic>
          <a:graphicData uri="http://schemas.openxmlformats.org/presentationml/2006/ole">
            <mc:AlternateContent xmlns:mc="http://schemas.openxmlformats.org/markup-compatibility/2006">
              <mc:Choice xmlns:v="urn:schemas-microsoft-com:vml" Requires="v">
                <p:oleObj spid="_x0000_s3075" name="Worksheet" r:id="rId13" imgW="495483" imgH="2486031" progId="Excel.Sheet.12">
                  <p:embed/>
                </p:oleObj>
              </mc:Choice>
              <mc:Fallback>
                <p:oleObj name="Worksheet" r:id="rId13" imgW="495483" imgH="2486031" progId="Excel.Sheet.12">
                  <p:embed/>
                  <p:pic>
                    <p:nvPicPr>
                      <p:cNvPr id="14" name="Object 13">
                        <a:extLst>
                          <a:ext uri="{FF2B5EF4-FFF2-40B4-BE49-F238E27FC236}">
                            <a16:creationId xmlns:a16="http://schemas.microsoft.com/office/drawing/2014/main" id="{F9A4B739-0D2B-4CBD-918C-EF62E03F854B}"/>
                          </a:ext>
                        </a:extLst>
                      </p:cNvPr>
                      <p:cNvPicPr/>
                      <p:nvPr/>
                    </p:nvPicPr>
                    <p:blipFill>
                      <a:blip r:embed="rId14"/>
                      <a:stretch>
                        <a:fillRect/>
                      </a:stretch>
                    </p:blipFill>
                    <p:spPr>
                      <a:xfrm>
                        <a:off x="5334000" y="2437838"/>
                        <a:ext cx="495300" cy="2486025"/>
                      </a:xfrm>
                      <a:prstGeom prst="rect">
                        <a:avLst/>
                      </a:prstGeom>
                    </p:spPr>
                  </p:pic>
                </p:oleObj>
              </mc:Fallback>
            </mc:AlternateContent>
          </a:graphicData>
        </a:graphic>
      </p:graphicFrame>
      <p:cxnSp>
        <p:nvCxnSpPr>
          <p:cNvPr id="16" name="Straight Arrow Connector 15">
            <a:extLst>
              <a:ext uri="{FF2B5EF4-FFF2-40B4-BE49-F238E27FC236}">
                <a16:creationId xmlns:a16="http://schemas.microsoft.com/office/drawing/2014/main" id="{C9503EE4-7D25-4018-B9C0-C65A58681D64}"/>
              </a:ext>
            </a:extLst>
          </p:cNvPr>
          <p:cNvCxnSpPr>
            <a:cxnSpLocks/>
          </p:cNvCxnSpPr>
          <p:nvPr/>
        </p:nvCxnSpPr>
        <p:spPr bwMode="auto">
          <a:xfrm>
            <a:off x="4418012" y="3810000"/>
            <a:ext cx="915988"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807D13AF-DAA6-4F0B-82B7-8E6867ECAF3F}"/>
              </a:ext>
            </a:extLst>
          </p:cNvPr>
          <p:cNvSpPr txBox="1"/>
          <p:nvPr/>
        </p:nvSpPr>
        <p:spPr>
          <a:xfrm>
            <a:off x="4319801" y="3200400"/>
            <a:ext cx="1014200" cy="584775"/>
          </a:xfrm>
          <a:prstGeom prst="rect">
            <a:avLst/>
          </a:prstGeom>
          <a:noFill/>
        </p:spPr>
        <p:txBody>
          <a:bodyPr wrap="square" rtlCol="0">
            <a:spAutoFit/>
          </a:bodyPr>
          <a:lstStyle/>
          <a:p>
            <a:pPr algn="ctr"/>
            <a:r>
              <a:rPr lang="en-US" sz="1600" dirty="0">
                <a:solidFill>
                  <a:schemeClr val="tx1"/>
                </a:solidFill>
              </a:rPr>
              <a:t>Sum columns</a:t>
            </a:r>
          </a:p>
        </p:txBody>
      </p:sp>
      <p:sp>
        <p:nvSpPr>
          <p:cNvPr id="19" name="Right Brace 18">
            <a:extLst>
              <a:ext uri="{FF2B5EF4-FFF2-40B4-BE49-F238E27FC236}">
                <a16:creationId xmlns:a16="http://schemas.microsoft.com/office/drawing/2014/main" id="{87F54A67-027C-4A6B-8B21-F8C81E4EB90A}"/>
              </a:ext>
            </a:extLst>
          </p:cNvPr>
          <p:cNvSpPr/>
          <p:nvPr/>
        </p:nvSpPr>
        <p:spPr bwMode="auto">
          <a:xfrm rot="5400000">
            <a:off x="2489001" y="3480345"/>
            <a:ext cx="202249" cy="3274636"/>
          </a:xfrm>
          <a:prstGeom prst="rightBrace">
            <a:avLst>
              <a:gd name="adj1" fmla="val 8333"/>
              <a:gd name="adj2" fmla="val 50000"/>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1" name="Straight Arrow Connector 20">
            <a:extLst>
              <a:ext uri="{FF2B5EF4-FFF2-40B4-BE49-F238E27FC236}">
                <a16:creationId xmlns:a16="http://schemas.microsoft.com/office/drawing/2014/main" id="{9B7E81FB-A12F-469A-935D-EF9FE98D51FC}"/>
              </a:ext>
            </a:extLst>
          </p:cNvPr>
          <p:cNvCxnSpPr>
            <a:endCxn id="6" idx="1"/>
          </p:cNvCxnSpPr>
          <p:nvPr/>
        </p:nvCxnSpPr>
        <p:spPr bwMode="auto">
          <a:xfrm>
            <a:off x="5829300" y="4961416"/>
            <a:ext cx="246354" cy="72703"/>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Freeform: Shape 21">
            <a:extLst>
              <a:ext uri="{FF2B5EF4-FFF2-40B4-BE49-F238E27FC236}">
                <a16:creationId xmlns:a16="http://schemas.microsoft.com/office/drawing/2014/main" id="{67534BB7-6658-438F-9F83-763596AE9548}"/>
              </a:ext>
            </a:extLst>
          </p:cNvPr>
          <p:cNvSpPr/>
          <p:nvPr/>
        </p:nvSpPr>
        <p:spPr bwMode="auto">
          <a:xfrm>
            <a:off x="649357" y="5499652"/>
            <a:ext cx="5314121" cy="321792"/>
          </a:xfrm>
          <a:custGeom>
            <a:avLst/>
            <a:gdLst>
              <a:gd name="connsiteX0" fmla="*/ 0 w 5314121"/>
              <a:gd name="connsiteY0" fmla="*/ 145774 h 321792"/>
              <a:gd name="connsiteX1" fmla="*/ 1285460 w 5314121"/>
              <a:gd name="connsiteY1" fmla="*/ 318052 h 321792"/>
              <a:gd name="connsiteX2" fmla="*/ 5314121 w 5314121"/>
              <a:gd name="connsiteY2" fmla="*/ 0 h 321792"/>
            </a:gdLst>
            <a:ahLst/>
            <a:cxnLst>
              <a:cxn ang="0">
                <a:pos x="connsiteX0" y="connsiteY0"/>
              </a:cxn>
              <a:cxn ang="0">
                <a:pos x="connsiteX1" y="connsiteY1"/>
              </a:cxn>
              <a:cxn ang="0">
                <a:pos x="connsiteX2" y="connsiteY2"/>
              </a:cxn>
            </a:cxnLst>
            <a:rect l="l" t="t" r="r" b="b"/>
            <a:pathLst>
              <a:path w="5314121" h="321792">
                <a:moveTo>
                  <a:pt x="0" y="145774"/>
                </a:moveTo>
                <a:cubicBezTo>
                  <a:pt x="199886" y="244061"/>
                  <a:pt x="399773" y="342348"/>
                  <a:pt x="1285460" y="318052"/>
                </a:cubicBezTo>
                <a:cubicBezTo>
                  <a:pt x="2171147" y="293756"/>
                  <a:pt x="4678017" y="134730"/>
                  <a:pt x="5314121" y="0"/>
                </a:cubicBezTo>
              </a:path>
            </a:pathLst>
          </a:custGeom>
          <a:noFill/>
          <a:ln w="25400" cap="flat" cmpd="sng" algn="ctr">
            <a:solidFill>
              <a:schemeClr val="tx1"/>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3" name="TextBox 22">
            <a:extLst>
              <a:ext uri="{FF2B5EF4-FFF2-40B4-BE49-F238E27FC236}">
                <a16:creationId xmlns:a16="http://schemas.microsoft.com/office/drawing/2014/main" id="{49D4C175-C4D6-48FA-98B5-C8839506BC00}"/>
              </a:ext>
            </a:extLst>
          </p:cNvPr>
          <p:cNvSpPr txBox="1"/>
          <p:nvPr/>
        </p:nvSpPr>
        <p:spPr>
          <a:xfrm>
            <a:off x="5868702" y="1600478"/>
            <a:ext cx="3314700" cy="3108543"/>
          </a:xfrm>
          <a:prstGeom prst="rect">
            <a:avLst/>
          </a:prstGeom>
          <a:noFill/>
        </p:spPr>
        <p:txBody>
          <a:bodyPr wrap="square" rtlCol="0">
            <a:spAutoFit/>
          </a:bodyPr>
          <a:lstStyle/>
          <a:p>
            <a:r>
              <a:rPr lang="en-US" sz="1400" dirty="0">
                <a:solidFill>
                  <a:srgbClr val="FF0000"/>
                </a:solidFill>
              </a:rPr>
              <a:t>El </a:t>
            </a:r>
            <a:r>
              <a:rPr lang="en-US" sz="1400" dirty="0" err="1">
                <a:solidFill>
                  <a:srgbClr val="FF0000"/>
                </a:solidFill>
              </a:rPr>
              <a:t>modeo</a:t>
            </a:r>
            <a:r>
              <a:rPr lang="en-US" sz="1400" dirty="0">
                <a:solidFill>
                  <a:srgbClr val="FF0000"/>
                </a:solidFill>
              </a:rPr>
              <a:t> </a:t>
            </a:r>
            <a:r>
              <a:rPr lang="en-US" sz="1400" dirty="0" err="1">
                <a:solidFill>
                  <a:srgbClr val="FF0000"/>
                </a:solidFill>
              </a:rPr>
              <a:t>bivariado</a:t>
            </a:r>
            <a:r>
              <a:rPr lang="en-US" sz="1400" dirty="0">
                <a:solidFill>
                  <a:srgbClr val="FF0000"/>
                </a:solidFill>
              </a:rPr>
              <a:t> </a:t>
            </a:r>
            <a:r>
              <a:rPr lang="en-US" sz="1400" dirty="0" err="1">
                <a:solidFill>
                  <a:srgbClr val="FF0000"/>
                </a:solidFill>
              </a:rPr>
              <a:t>estima</a:t>
            </a:r>
            <a:r>
              <a:rPr lang="en-US" sz="1400" dirty="0">
                <a:solidFill>
                  <a:srgbClr val="FF0000"/>
                </a:solidFill>
              </a:rPr>
              <a:t> </a:t>
            </a:r>
            <a:r>
              <a:rPr lang="en-US" sz="1400" dirty="0" err="1">
                <a:solidFill>
                  <a:srgbClr val="FF0000"/>
                </a:solidFill>
              </a:rPr>
              <a:t>parámetros</a:t>
            </a:r>
            <a:r>
              <a:rPr lang="en-US" sz="1400" dirty="0">
                <a:solidFill>
                  <a:srgbClr val="FF0000"/>
                </a:solidFill>
              </a:rPr>
              <a:t> </a:t>
            </a:r>
            <a:r>
              <a:rPr lang="en-US" sz="1400" dirty="0" err="1">
                <a:solidFill>
                  <a:srgbClr val="FF0000"/>
                </a:solidFill>
              </a:rPr>
              <a:t>geneticos</a:t>
            </a:r>
            <a:r>
              <a:rPr lang="en-US" sz="1400" dirty="0">
                <a:solidFill>
                  <a:srgbClr val="FF0000"/>
                </a:solidFill>
              </a:rPr>
              <a:t> </a:t>
            </a:r>
            <a:r>
              <a:rPr lang="en-US" sz="1400" b="1" dirty="0">
                <a:solidFill>
                  <a:srgbClr val="FF0000"/>
                </a:solidFill>
              </a:rPr>
              <a:t>DIRECTOS </a:t>
            </a:r>
            <a:r>
              <a:rPr lang="en-US" sz="1400" dirty="0">
                <a:solidFill>
                  <a:srgbClr val="FF0000"/>
                </a:solidFill>
              </a:rPr>
              <a:t>genetic entre </a:t>
            </a:r>
            <a:r>
              <a:rPr lang="en-US" sz="1400" dirty="0" err="1">
                <a:solidFill>
                  <a:srgbClr val="FF0000"/>
                </a:solidFill>
              </a:rPr>
              <a:t>tiempo</a:t>
            </a:r>
            <a:r>
              <a:rPr lang="en-US" sz="1400" dirty="0">
                <a:solidFill>
                  <a:srgbClr val="FF0000"/>
                </a:solidFill>
              </a:rPr>
              <a:t> total de </a:t>
            </a:r>
            <a:r>
              <a:rPr lang="en-US" sz="1400" dirty="0" err="1">
                <a:solidFill>
                  <a:srgbClr val="FF0000"/>
                </a:solidFill>
              </a:rPr>
              <a:t>interacción</a:t>
            </a:r>
            <a:r>
              <a:rPr lang="en-US" sz="1400" dirty="0">
                <a:solidFill>
                  <a:srgbClr val="FF0000"/>
                </a:solidFill>
              </a:rPr>
              <a:t> y </a:t>
            </a:r>
            <a:r>
              <a:rPr lang="en-US" sz="1400" dirty="0" err="1">
                <a:solidFill>
                  <a:srgbClr val="FF0000"/>
                </a:solidFill>
              </a:rPr>
              <a:t>conteo</a:t>
            </a:r>
            <a:r>
              <a:rPr lang="en-US" sz="1400" dirty="0">
                <a:solidFill>
                  <a:srgbClr val="FF0000"/>
                </a:solidFill>
              </a:rPr>
              <a:t> de </a:t>
            </a:r>
            <a:r>
              <a:rPr lang="en-US" sz="1400" dirty="0" err="1">
                <a:solidFill>
                  <a:srgbClr val="FF0000"/>
                </a:solidFill>
              </a:rPr>
              <a:t>lesiones</a:t>
            </a:r>
            <a:r>
              <a:rPr lang="en-US" sz="1400" dirty="0">
                <a:solidFill>
                  <a:srgbClr val="FF0000"/>
                </a:solidFill>
              </a:rPr>
              <a:t> para </a:t>
            </a:r>
            <a:r>
              <a:rPr lang="en-US" sz="1400" dirty="0" err="1">
                <a:solidFill>
                  <a:srgbClr val="FF0000"/>
                </a:solidFill>
              </a:rPr>
              <a:t>cada</a:t>
            </a:r>
            <a:r>
              <a:rPr lang="en-US" sz="1400" dirty="0">
                <a:solidFill>
                  <a:srgbClr val="FF0000"/>
                </a:solidFill>
              </a:rPr>
              <a:t> animal.</a:t>
            </a:r>
          </a:p>
          <a:p>
            <a:endParaRPr lang="en-US" sz="1400" dirty="0">
              <a:solidFill>
                <a:srgbClr val="FF0000"/>
              </a:solidFill>
            </a:endParaRPr>
          </a:p>
          <a:p>
            <a:r>
              <a:rPr lang="en-US" sz="1400" dirty="0">
                <a:solidFill>
                  <a:srgbClr val="FF0000"/>
                </a:solidFill>
              </a:rPr>
              <a:t>El </a:t>
            </a:r>
            <a:r>
              <a:rPr lang="en-US" sz="1400" dirty="0" err="1">
                <a:solidFill>
                  <a:srgbClr val="FF0000"/>
                </a:solidFill>
              </a:rPr>
              <a:t>modelo</a:t>
            </a:r>
            <a:r>
              <a:rPr lang="en-US" sz="1400" dirty="0">
                <a:solidFill>
                  <a:srgbClr val="FF0000"/>
                </a:solidFill>
              </a:rPr>
              <a:t> </a:t>
            </a:r>
            <a:r>
              <a:rPr lang="en-US" sz="1400" dirty="0" err="1">
                <a:solidFill>
                  <a:srgbClr val="FF0000"/>
                </a:solidFill>
              </a:rPr>
              <a:t>genetico</a:t>
            </a:r>
            <a:r>
              <a:rPr lang="en-US" sz="1400" dirty="0">
                <a:solidFill>
                  <a:srgbClr val="FF0000"/>
                </a:solidFill>
              </a:rPr>
              <a:t> social con </a:t>
            </a:r>
            <a:r>
              <a:rPr lang="en-US" sz="1400" dirty="0" err="1">
                <a:solidFill>
                  <a:srgbClr val="FF0000"/>
                </a:solidFill>
              </a:rPr>
              <a:t>intensidad</a:t>
            </a:r>
            <a:r>
              <a:rPr lang="en-US" sz="1400" dirty="0">
                <a:solidFill>
                  <a:srgbClr val="FF0000"/>
                </a:solidFill>
              </a:rPr>
              <a:t> de </a:t>
            </a:r>
            <a:r>
              <a:rPr lang="en-US" sz="1400" dirty="0" err="1">
                <a:solidFill>
                  <a:srgbClr val="FF0000"/>
                </a:solidFill>
              </a:rPr>
              <a:t>interacción</a:t>
            </a:r>
            <a:r>
              <a:rPr lang="en-US" sz="1400" dirty="0">
                <a:solidFill>
                  <a:srgbClr val="FF0000"/>
                </a:solidFill>
              </a:rPr>
              <a:t> </a:t>
            </a:r>
            <a:r>
              <a:rPr lang="en-US" sz="1400" dirty="0" err="1">
                <a:solidFill>
                  <a:srgbClr val="FF0000"/>
                </a:solidFill>
              </a:rPr>
              <a:t>utiliza</a:t>
            </a:r>
            <a:r>
              <a:rPr lang="en-US" sz="1400" dirty="0">
                <a:solidFill>
                  <a:srgbClr val="FF0000"/>
                </a:solidFill>
              </a:rPr>
              <a:t> </a:t>
            </a:r>
            <a:r>
              <a:rPr lang="en-US" sz="1400" dirty="0" err="1">
                <a:solidFill>
                  <a:srgbClr val="FF0000"/>
                </a:solidFill>
              </a:rPr>
              <a:t>datos</a:t>
            </a:r>
            <a:r>
              <a:rPr lang="en-US" sz="1400" dirty="0">
                <a:solidFill>
                  <a:srgbClr val="FF0000"/>
                </a:solidFill>
              </a:rPr>
              <a:t> </a:t>
            </a:r>
            <a:r>
              <a:rPr lang="en-US" sz="1400" b="1" dirty="0">
                <a:solidFill>
                  <a:srgbClr val="FF0000"/>
                </a:solidFill>
              </a:rPr>
              <a:t>DIADICOS </a:t>
            </a:r>
            <a:r>
              <a:rPr lang="en-US" sz="1400" dirty="0">
                <a:solidFill>
                  <a:srgbClr val="FF0000"/>
                </a:solidFill>
              </a:rPr>
              <a:t>de </a:t>
            </a:r>
            <a:r>
              <a:rPr lang="en-US" sz="1400" dirty="0" err="1">
                <a:solidFill>
                  <a:srgbClr val="FF0000"/>
                </a:solidFill>
              </a:rPr>
              <a:t>tiempo</a:t>
            </a:r>
            <a:r>
              <a:rPr lang="en-US" sz="1400" dirty="0">
                <a:solidFill>
                  <a:srgbClr val="FF0000"/>
                </a:solidFill>
              </a:rPr>
              <a:t> de </a:t>
            </a:r>
            <a:r>
              <a:rPr lang="en-US" sz="1400" dirty="0" err="1">
                <a:solidFill>
                  <a:srgbClr val="FF0000"/>
                </a:solidFill>
              </a:rPr>
              <a:t>interacción</a:t>
            </a:r>
            <a:r>
              <a:rPr lang="en-US" sz="1400" dirty="0">
                <a:solidFill>
                  <a:srgbClr val="FF0000"/>
                </a:solidFill>
              </a:rPr>
              <a:t> para </a:t>
            </a:r>
            <a:r>
              <a:rPr lang="en-US" sz="1400" dirty="0" err="1">
                <a:solidFill>
                  <a:srgbClr val="FF0000"/>
                </a:solidFill>
              </a:rPr>
              <a:t>modelar</a:t>
            </a:r>
            <a:r>
              <a:rPr lang="en-US" sz="1400" dirty="0">
                <a:solidFill>
                  <a:srgbClr val="FF0000"/>
                </a:solidFill>
              </a:rPr>
              <a:t> </a:t>
            </a:r>
            <a:r>
              <a:rPr lang="en-US" sz="1400" dirty="0" err="1">
                <a:solidFill>
                  <a:srgbClr val="FF0000"/>
                </a:solidFill>
              </a:rPr>
              <a:t>efectos</a:t>
            </a:r>
            <a:r>
              <a:rPr lang="en-US" sz="1400" dirty="0">
                <a:solidFill>
                  <a:srgbClr val="FF0000"/>
                </a:solidFill>
              </a:rPr>
              <a:t> </a:t>
            </a:r>
            <a:r>
              <a:rPr lang="en-US" sz="1400" dirty="0" err="1">
                <a:solidFill>
                  <a:srgbClr val="FF0000"/>
                </a:solidFill>
              </a:rPr>
              <a:t>sociales</a:t>
            </a:r>
            <a:r>
              <a:rPr lang="en-US" sz="1400" dirty="0">
                <a:solidFill>
                  <a:srgbClr val="FF0000"/>
                </a:solidFill>
              </a:rPr>
              <a:t> </a:t>
            </a:r>
            <a:r>
              <a:rPr lang="en-US" sz="1400" dirty="0" err="1">
                <a:solidFill>
                  <a:srgbClr val="FF0000"/>
                </a:solidFill>
              </a:rPr>
              <a:t>en</a:t>
            </a:r>
            <a:r>
              <a:rPr lang="en-US" sz="1400" dirty="0">
                <a:solidFill>
                  <a:srgbClr val="FF0000"/>
                </a:solidFill>
              </a:rPr>
              <a:t> el character de </a:t>
            </a:r>
            <a:r>
              <a:rPr lang="en-US" sz="1400" dirty="0" err="1">
                <a:solidFill>
                  <a:srgbClr val="FF0000"/>
                </a:solidFill>
              </a:rPr>
              <a:t>conteo</a:t>
            </a:r>
            <a:r>
              <a:rPr lang="en-US" sz="1400" dirty="0">
                <a:solidFill>
                  <a:srgbClr val="FF0000"/>
                </a:solidFill>
              </a:rPr>
              <a:t> de </a:t>
            </a:r>
            <a:r>
              <a:rPr lang="en-US" sz="1400" dirty="0" err="1">
                <a:solidFill>
                  <a:srgbClr val="FF0000"/>
                </a:solidFill>
              </a:rPr>
              <a:t>lesiones</a:t>
            </a:r>
            <a:r>
              <a:rPr lang="en-US" sz="1400" dirty="0">
                <a:solidFill>
                  <a:srgbClr val="FF0000"/>
                </a:solidFill>
              </a:rPr>
              <a:t>.</a:t>
            </a:r>
          </a:p>
          <a:p>
            <a:endParaRPr lang="en-US" sz="1400" dirty="0">
              <a:solidFill>
                <a:srgbClr val="FF0000"/>
              </a:solidFill>
            </a:endParaRPr>
          </a:p>
          <a:p>
            <a:r>
              <a:rPr lang="en-US" sz="1400" dirty="0">
                <a:solidFill>
                  <a:srgbClr val="FF0000"/>
                </a:solidFill>
              </a:rPr>
              <a:t>El </a:t>
            </a:r>
            <a:r>
              <a:rPr lang="en-US" sz="1400" dirty="0" err="1">
                <a:solidFill>
                  <a:srgbClr val="FF0000"/>
                </a:solidFill>
              </a:rPr>
              <a:t>Modelo</a:t>
            </a:r>
            <a:r>
              <a:rPr lang="en-US" sz="1400" dirty="0">
                <a:solidFill>
                  <a:srgbClr val="FF0000"/>
                </a:solidFill>
              </a:rPr>
              <a:t> de </a:t>
            </a:r>
            <a:r>
              <a:rPr lang="en-US" sz="1400" dirty="0" err="1">
                <a:solidFill>
                  <a:srgbClr val="FF0000"/>
                </a:solidFill>
              </a:rPr>
              <a:t>efectos</a:t>
            </a:r>
            <a:r>
              <a:rPr lang="en-US" sz="1400" dirty="0">
                <a:solidFill>
                  <a:srgbClr val="FF0000"/>
                </a:solidFill>
              </a:rPr>
              <a:t> </a:t>
            </a:r>
            <a:r>
              <a:rPr lang="en-US" sz="1400" dirty="0" err="1">
                <a:solidFill>
                  <a:srgbClr val="FF0000"/>
                </a:solidFill>
              </a:rPr>
              <a:t>sociales</a:t>
            </a:r>
            <a:r>
              <a:rPr lang="en-US" sz="1400" dirty="0">
                <a:solidFill>
                  <a:srgbClr val="FF0000"/>
                </a:solidFill>
              </a:rPr>
              <a:t> </a:t>
            </a:r>
            <a:r>
              <a:rPr lang="en-US" sz="1400" dirty="0" err="1">
                <a:solidFill>
                  <a:srgbClr val="FF0000"/>
                </a:solidFill>
              </a:rPr>
              <a:t>utiliza</a:t>
            </a:r>
            <a:r>
              <a:rPr lang="en-US" sz="1400" dirty="0">
                <a:solidFill>
                  <a:srgbClr val="FF0000"/>
                </a:solidFill>
              </a:rPr>
              <a:t> </a:t>
            </a:r>
            <a:r>
              <a:rPr lang="en-US" sz="1400" dirty="0" err="1">
                <a:solidFill>
                  <a:srgbClr val="FF0000"/>
                </a:solidFill>
              </a:rPr>
              <a:t>información</a:t>
            </a:r>
            <a:r>
              <a:rPr lang="en-US" sz="1400" dirty="0">
                <a:solidFill>
                  <a:srgbClr val="FF0000"/>
                </a:solidFill>
              </a:rPr>
              <a:t> que se </a:t>
            </a:r>
            <a:r>
              <a:rPr lang="en-US" sz="1400" dirty="0" err="1">
                <a:solidFill>
                  <a:srgbClr val="FF0000"/>
                </a:solidFill>
              </a:rPr>
              <a:t>pierde</a:t>
            </a:r>
            <a:r>
              <a:rPr lang="en-US" sz="1400" dirty="0">
                <a:solidFill>
                  <a:srgbClr val="FF0000"/>
                </a:solidFill>
              </a:rPr>
              <a:t> </a:t>
            </a:r>
            <a:r>
              <a:rPr lang="en-US" sz="1400" dirty="0" err="1">
                <a:solidFill>
                  <a:srgbClr val="FF0000"/>
                </a:solidFill>
              </a:rPr>
              <a:t>en</a:t>
            </a:r>
            <a:r>
              <a:rPr lang="en-US" sz="1400" dirty="0">
                <a:solidFill>
                  <a:srgbClr val="FF0000"/>
                </a:solidFill>
              </a:rPr>
              <a:t> el </a:t>
            </a:r>
            <a:r>
              <a:rPr lang="en-US" sz="1400" dirty="0" err="1">
                <a:solidFill>
                  <a:srgbClr val="FF0000"/>
                </a:solidFill>
              </a:rPr>
              <a:t>modelo</a:t>
            </a:r>
            <a:r>
              <a:rPr lang="en-US" sz="1400" dirty="0">
                <a:solidFill>
                  <a:srgbClr val="FF0000"/>
                </a:solidFill>
              </a:rPr>
              <a:t> </a:t>
            </a:r>
            <a:r>
              <a:rPr lang="en-US" sz="1400" dirty="0" err="1">
                <a:solidFill>
                  <a:srgbClr val="FF0000"/>
                </a:solidFill>
              </a:rPr>
              <a:t>bivariado</a:t>
            </a:r>
            <a:r>
              <a:rPr lang="en-US" sz="1400" dirty="0">
                <a:solidFill>
                  <a:srgbClr val="FF0000"/>
                </a:solidFill>
              </a:rPr>
              <a:t> al </a:t>
            </a:r>
            <a:r>
              <a:rPr lang="en-US" sz="1400" dirty="0" err="1">
                <a:solidFill>
                  <a:srgbClr val="FF0000"/>
                </a:solidFill>
              </a:rPr>
              <a:t>sumar</a:t>
            </a:r>
            <a:r>
              <a:rPr lang="en-US" sz="1400" dirty="0">
                <a:solidFill>
                  <a:srgbClr val="FF0000"/>
                </a:solidFill>
              </a:rPr>
              <a:t> las </a:t>
            </a:r>
            <a:r>
              <a:rPr lang="en-US" sz="1400" dirty="0" err="1">
                <a:solidFill>
                  <a:srgbClr val="FF0000"/>
                </a:solidFill>
              </a:rPr>
              <a:t>interacciones</a:t>
            </a:r>
            <a:r>
              <a:rPr lang="en-US" sz="1400" dirty="0">
                <a:solidFill>
                  <a:srgbClr val="FF0000"/>
                </a:solidFill>
              </a:rPr>
              <a:t>.</a:t>
            </a:r>
          </a:p>
        </p:txBody>
      </p:sp>
    </p:spTree>
    <p:custDataLst>
      <p:tags r:id="rId2"/>
    </p:custDataLst>
    <p:extLst>
      <p:ext uri="{BB962C8B-B14F-4D97-AF65-F5344CB8AC3E}">
        <p14:creationId xmlns:p14="http://schemas.microsoft.com/office/powerpoint/2010/main" val="1423901806"/>
      </p:ext>
    </p:extLst>
  </p:cSld>
  <p:clrMapOvr>
    <a:masterClrMapping/>
  </p:clrMapOvr>
  <mc:AlternateContent xmlns:mc="http://schemas.openxmlformats.org/markup-compatibility/2006" xmlns:p14="http://schemas.microsoft.com/office/powerpoint/2010/main">
    <mc:Choice Requires="p14">
      <p:transition spd="slow" p14:dur="2000" advTm="99048"/>
    </mc:Choice>
    <mc:Fallback xmlns="">
      <p:transition spd="slow" advTm="990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7" grpId="0"/>
      <p:bldP spid="22"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Resultados</a:t>
            </a:r>
            <a:endParaRPr lang="en-US" sz="3200" dirty="0"/>
          </a:p>
        </p:txBody>
      </p:sp>
      <p:pic>
        <p:nvPicPr>
          <p:cNvPr id="3" name="Picture 2">
            <a:extLst>
              <a:ext uri="{FF2B5EF4-FFF2-40B4-BE49-F238E27FC236}">
                <a16:creationId xmlns:a16="http://schemas.microsoft.com/office/drawing/2014/main" id="{D0D73552-466B-4409-8009-EF1B2D9A67D3}"/>
              </a:ext>
            </a:extLst>
          </p:cNvPr>
          <p:cNvPicPr>
            <a:picLocks noChangeAspect="1"/>
          </p:cNvPicPr>
          <p:nvPr/>
        </p:nvPicPr>
        <p:blipFill>
          <a:blip r:embed="rId3"/>
          <a:stretch>
            <a:fillRect/>
          </a:stretch>
        </p:blipFill>
        <p:spPr>
          <a:xfrm>
            <a:off x="0" y="1953766"/>
            <a:ext cx="9144000" cy="4522956"/>
          </a:xfrm>
          <a:prstGeom prst="rect">
            <a:avLst/>
          </a:prstGeom>
        </p:spPr>
      </p:pic>
      <p:sp>
        <p:nvSpPr>
          <p:cNvPr id="4" name="TextBox 3">
            <a:extLst>
              <a:ext uri="{FF2B5EF4-FFF2-40B4-BE49-F238E27FC236}">
                <a16:creationId xmlns:a16="http://schemas.microsoft.com/office/drawing/2014/main" id="{E3BCB1CD-092B-4B3E-BCDC-6DFAB5CE2E2E}"/>
              </a:ext>
            </a:extLst>
          </p:cNvPr>
          <p:cNvSpPr txBox="1"/>
          <p:nvPr/>
        </p:nvSpPr>
        <p:spPr>
          <a:xfrm>
            <a:off x="0" y="6476722"/>
            <a:ext cx="5378395" cy="369332"/>
          </a:xfrm>
          <a:prstGeom prst="rect">
            <a:avLst/>
          </a:prstGeom>
          <a:noFill/>
        </p:spPr>
        <p:txBody>
          <a:bodyPr wrap="none" rtlCol="0">
            <a:spAutoFit/>
          </a:bodyPr>
          <a:lstStyle/>
          <a:p>
            <a:r>
              <a:rPr lang="en-US" dirty="0" err="1"/>
              <a:t>Angarita</a:t>
            </a:r>
            <a:r>
              <a:rPr lang="en-US" dirty="0"/>
              <a:t> Barajas et at 2019. JAS 97(9):3658-3668</a:t>
            </a:r>
          </a:p>
        </p:txBody>
      </p:sp>
      <p:sp>
        <p:nvSpPr>
          <p:cNvPr id="5" name="Rectangle 4">
            <a:extLst>
              <a:ext uri="{FF2B5EF4-FFF2-40B4-BE49-F238E27FC236}">
                <a16:creationId xmlns:a16="http://schemas.microsoft.com/office/drawing/2014/main" id="{282EB542-B62D-4D42-A202-02A680BD776D}"/>
              </a:ext>
            </a:extLst>
          </p:cNvPr>
          <p:cNvSpPr/>
          <p:nvPr/>
        </p:nvSpPr>
        <p:spPr>
          <a:xfrm>
            <a:off x="0" y="4994910"/>
            <a:ext cx="9144000" cy="70866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B64111-B199-4963-BE26-B013D6BCF931}"/>
              </a:ext>
            </a:extLst>
          </p:cNvPr>
          <p:cNvSpPr/>
          <p:nvPr/>
        </p:nvSpPr>
        <p:spPr>
          <a:xfrm>
            <a:off x="0" y="3697744"/>
            <a:ext cx="9144000" cy="70866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61124C-B8D2-4EC0-85CB-584372B859E0}"/>
              </a:ext>
            </a:extLst>
          </p:cNvPr>
          <p:cNvSpPr/>
          <p:nvPr/>
        </p:nvSpPr>
        <p:spPr>
          <a:xfrm>
            <a:off x="0" y="2434589"/>
            <a:ext cx="9144000" cy="61457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47CBE4-F90C-44F6-AD70-BE9AD2C360BB}"/>
              </a:ext>
            </a:extLst>
          </p:cNvPr>
          <p:cNvSpPr/>
          <p:nvPr/>
        </p:nvSpPr>
        <p:spPr>
          <a:xfrm>
            <a:off x="-1588" y="3109237"/>
            <a:ext cx="9144000" cy="5584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F2824D-3C36-46BA-A9D1-B4EFB60ECD17}"/>
              </a:ext>
            </a:extLst>
          </p:cNvPr>
          <p:cNvSpPr/>
          <p:nvPr/>
        </p:nvSpPr>
        <p:spPr>
          <a:xfrm>
            <a:off x="0" y="4457960"/>
            <a:ext cx="9144000" cy="5092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4F058-18FE-49D3-831E-AF943BD55FFA}"/>
              </a:ext>
            </a:extLst>
          </p:cNvPr>
          <p:cNvSpPr/>
          <p:nvPr/>
        </p:nvSpPr>
        <p:spPr>
          <a:xfrm>
            <a:off x="0" y="5740374"/>
            <a:ext cx="9144000" cy="6191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CB6C2B-656B-41B9-BB89-A4F0F64E9C7C}"/>
                  </a:ext>
                </a:extLst>
              </p:cNvPr>
              <p:cNvSpPr txBox="1"/>
              <p:nvPr/>
            </p:nvSpPr>
            <p:spPr>
              <a:xfrm>
                <a:off x="1624459" y="1196041"/>
                <a:ext cx="33173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𝒚</m:t>
                      </m:r>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𝑐𝑜𝑣</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𝑑</m:t>
                          </m:r>
                        </m:sub>
                      </m:sSub>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𝒁</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𝑠</m:t>
                          </m:r>
                        </m:sub>
                      </m:sSub>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𝒆</m:t>
                      </m:r>
                    </m:oMath>
                  </m:oMathPara>
                </a14:m>
                <a:endParaRPr lang="en-US" b="1" dirty="0"/>
              </a:p>
            </p:txBody>
          </p:sp>
        </mc:Choice>
        <mc:Fallback xmlns="">
          <p:sp>
            <p:nvSpPr>
              <p:cNvPr id="12" name="TextBox 11">
                <a:extLst>
                  <a:ext uri="{FF2B5EF4-FFF2-40B4-BE49-F238E27FC236}">
                    <a16:creationId xmlns:a16="http://schemas.microsoft.com/office/drawing/2014/main" id="{85CB6C2B-656B-41B9-BB89-A4F0F64E9C7C}"/>
                  </a:ext>
                </a:extLst>
              </p:cNvPr>
              <p:cNvSpPr txBox="1">
                <a:spLocks noRot="1" noChangeAspect="1" noMove="1" noResize="1" noEditPoints="1" noAdjustHandles="1" noChangeArrowheads="1" noChangeShapeType="1" noTextEdit="1"/>
              </p:cNvSpPr>
              <p:nvPr/>
            </p:nvSpPr>
            <p:spPr>
              <a:xfrm>
                <a:off x="1624459" y="1196041"/>
                <a:ext cx="3317383" cy="276999"/>
              </a:xfrm>
              <a:prstGeom prst="rect">
                <a:avLst/>
              </a:prstGeom>
              <a:blipFill>
                <a:blip r:embed="rId4"/>
                <a:stretch>
                  <a:fillRect l="-1101" r="-3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306256-6E78-484E-A301-81E034220651}"/>
                  </a:ext>
                </a:extLst>
              </p:cNvPr>
              <p:cNvSpPr txBox="1"/>
              <p:nvPr/>
            </p:nvSpPr>
            <p:spPr>
              <a:xfrm>
                <a:off x="5346682" y="888192"/>
                <a:ext cx="2948949" cy="718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𝑐𝑜𝑣</m:t>
                      </m:r>
                      <m:d>
                        <m:dPr>
                          <m:ctrlPr>
                            <a:rPr lang="en-US" b="0" i="1" smtClean="0">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𝑑</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𝑠</m:t>
                              </m:r>
                            </m:sub>
                          </m:sSub>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m>
                            <m:mPr>
                              <m:mcs>
                                <m:mc>
                                  <m:mcPr>
                                    <m:count m:val="2"/>
                                    <m:mcJc m:val="center"/>
                                  </m:mcPr>
                                </m:mc>
                              </m:mcs>
                              <m:ctrlPr>
                                <a:rPr lang="en-US" b="0" i="1" smtClean="0">
                                  <a:solidFill>
                                    <a:schemeClr val="tx1"/>
                                  </a:solidFill>
                                  <a:latin typeface="Cambria Math" panose="02040503050406030204" pitchFamily="18" charset="0"/>
                                </a:rPr>
                              </m:ctrlPr>
                            </m:mPr>
                            <m:mr>
                              <m:e>
                                <m:sSubSup>
                                  <m:sSubSupPr>
                                    <m:ctrlPr>
                                      <a:rPr lang="en-US" b="0" i="1" smtClean="0">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rPr>
                                      <m:t>𝑑</m:t>
                                    </m:r>
                                  </m:sub>
                                  <m:sup>
                                    <m:r>
                                      <a:rPr lang="en-US" b="0" i="1" smtClean="0">
                                        <a:solidFill>
                                          <a:schemeClr val="tx1"/>
                                        </a:solidFill>
                                        <a:latin typeface="Cambria Math" panose="02040503050406030204" pitchFamily="18" charset="0"/>
                                      </a:rPr>
                                      <m:t>2</m:t>
                                    </m:r>
                                  </m:sup>
                                </m:sSubSup>
                                <m:r>
                                  <a:rPr lang="en-US" b="1" i="1" smtClean="0">
                                    <a:solidFill>
                                      <a:schemeClr val="tx1"/>
                                    </a:solidFill>
                                    <a:latin typeface="Cambria Math" panose="02040503050406030204" pitchFamily="18" charset="0"/>
                                  </a:rPr>
                                  <m:t>𝑮</m:t>
                                </m:r>
                              </m:e>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𝑑</m:t>
                                    </m:r>
                                  </m:sub>
                                  <m:sup/>
                                </m:sSubSup>
                                <m:r>
                                  <a:rPr lang="en-US" b="1" i="1" smtClean="0">
                                    <a:solidFill>
                                      <a:schemeClr val="tx1"/>
                                    </a:solidFill>
                                    <a:latin typeface="Cambria Math" panose="02040503050406030204" pitchFamily="18" charset="0"/>
                                  </a:rPr>
                                  <m:t>𝑮</m:t>
                                </m:r>
                              </m:e>
                            </m:mr>
                            <m:mr>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ea typeface="Cambria Math" panose="02040503050406030204" pitchFamily="18" charset="0"/>
                                      </a:rPr>
                                      <m:t>𝑠</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𝑑</m:t>
                                    </m:r>
                                  </m:sub>
                                  <m:sup/>
                                </m:sSubSup>
                                <m:r>
                                  <a:rPr lang="en-US" b="1" i="1" smtClean="0">
                                    <a:solidFill>
                                      <a:schemeClr val="tx1"/>
                                    </a:solidFill>
                                    <a:latin typeface="Cambria Math" panose="02040503050406030204" pitchFamily="18" charset="0"/>
                                  </a:rPr>
                                  <m:t>𝑮</m:t>
                                </m:r>
                              </m:e>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rPr>
                                      <m:t>𝑠</m:t>
                                    </m:r>
                                  </m:sub>
                                  <m:sup>
                                    <m:r>
                                      <a:rPr lang="en-US" i="1">
                                        <a:solidFill>
                                          <a:schemeClr val="tx1"/>
                                        </a:solidFill>
                                        <a:latin typeface="Cambria Math" panose="02040503050406030204" pitchFamily="18" charset="0"/>
                                      </a:rPr>
                                      <m:t>2</m:t>
                                    </m:r>
                                  </m:sup>
                                </m:sSubSup>
                                <m:r>
                                  <a:rPr lang="en-US" b="1" i="1" smtClean="0">
                                    <a:solidFill>
                                      <a:schemeClr val="tx1"/>
                                    </a:solidFill>
                                    <a:latin typeface="Cambria Math" panose="02040503050406030204" pitchFamily="18" charset="0"/>
                                  </a:rPr>
                                  <m:t>𝑮</m:t>
                                </m:r>
                              </m:e>
                            </m:mr>
                          </m:m>
                        </m:e>
                      </m:d>
                    </m:oMath>
                  </m:oMathPara>
                </a14:m>
                <a:endParaRPr lang="en-US" b="1" dirty="0"/>
              </a:p>
            </p:txBody>
          </p:sp>
        </mc:Choice>
        <mc:Fallback xmlns="">
          <p:sp>
            <p:nvSpPr>
              <p:cNvPr id="13" name="TextBox 12">
                <a:extLst>
                  <a:ext uri="{FF2B5EF4-FFF2-40B4-BE49-F238E27FC236}">
                    <a16:creationId xmlns:a16="http://schemas.microsoft.com/office/drawing/2014/main" id="{60306256-6E78-484E-A301-81E034220651}"/>
                  </a:ext>
                </a:extLst>
              </p:cNvPr>
              <p:cNvSpPr txBox="1">
                <a:spLocks noRot="1" noChangeAspect="1" noMove="1" noResize="1" noEditPoints="1" noAdjustHandles="1" noChangeArrowheads="1" noChangeShapeType="1" noTextEdit="1"/>
              </p:cNvSpPr>
              <p:nvPr/>
            </p:nvSpPr>
            <p:spPr>
              <a:xfrm>
                <a:off x="5346682" y="888192"/>
                <a:ext cx="2948949" cy="718402"/>
              </a:xfrm>
              <a:prstGeom prst="rect">
                <a:avLst/>
              </a:prstGeom>
              <a:blipFill>
                <a:blip r:embed="rId5"/>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EFCC2D41-C585-4C02-AC62-A4B56EB2FAA2}"/>
              </a:ext>
            </a:extLst>
          </p:cNvPr>
          <p:cNvSpPr/>
          <p:nvPr/>
        </p:nvSpPr>
        <p:spPr>
          <a:xfrm>
            <a:off x="4102100" y="1166620"/>
            <a:ext cx="469900" cy="364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17328080"/>
      </p:ext>
    </p:extLst>
  </p:cSld>
  <p:clrMapOvr>
    <a:masterClrMapping/>
  </p:clrMapOvr>
  <mc:AlternateContent xmlns:mc="http://schemas.openxmlformats.org/markup-compatibility/2006" xmlns:p14="http://schemas.microsoft.com/office/powerpoint/2010/main">
    <mc:Choice Requires="p14">
      <p:transition spd="slow" p14:dur="2000" advTm="187490"/>
    </mc:Choice>
    <mc:Fallback xmlns="">
      <p:transition spd="slow" advTm="1874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7C19-9FF0-424D-BDD9-60C5DB07E8AE}"/>
              </a:ext>
            </a:extLst>
          </p:cNvPr>
          <p:cNvSpPr>
            <a:spLocks noGrp="1"/>
          </p:cNvSpPr>
          <p:nvPr>
            <p:ph type="title"/>
          </p:nvPr>
        </p:nvSpPr>
        <p:spPr>
          <a:xfrm>
            <a:off x="306593" y="553134"/>
            <a:ext cx="8229600" cy="821157"/>
          </a:xfrm>
        </p:spPr>
        <p:txBody>
          <a:bodyPr>
            <a:normAutofit fontScale="90000"/>
          </a:bodyPr>
          <a:lstStyle/>
          <a:p>
            <a:r>
              <a:rPr lang="en-US" dirty="0" err="1"/>
              <a:t>Cómo</a:t>
            </a:r>
            <a:r>
              <a:rPr lang="en-US" dirty="0"/>
              <a:t> registrar </a:t>
            </a:r>
            <a:r>
              <a:rPr lang="en-US" dirty="0" err="1"/>
              <a:t>datos</a:t>
            </a:r>
            <a:r>
              <a:rPr lang="en-US" dirty="0"/>
              <a:t> de </a:t>
            </a:r>
            <a:r>
              <a:rPr lang="en-US" dirty="0" err="1"/>
              <a:t>comportamiento</a:t>
            </a:r>
            <a:r>
              <a:rPr lang="en-US" dirty="0"/>
              <a:t>?</a:t>
            </a:r>
            <a:br>
              <a:rPr lang="en-US" dirty="0"/>
            </a:br>
            <a:r>
              <a:rPr lang="en-US" dirty="0" err="1"/>
              <a:t>Analisis</a:t>
            </a:r>
            <a:r>
              <a:rPr lang="en-US" dirty="0"/>
              <a:t> de </a:t>
            </a:r>
            <a:r>
              <a:rPr lang="en-US" dirty="0" err="1"/>
              <a:t>imagenes</a:t>
            </a:r>
            <a:r>
              <a:rPr lang="en-US" dirty="0"/>
              <a:t> y videos</a:t>
            </a:r>
            <a:endParaRPr lang="es-AR" dirty="0"/>
          </a:p>
        </p:txBody>
      </p:sp>
      <p:sp>
        <p:nvSpPr>
          <p:cNvPr id="4" name="Slide Number Placeholder 3">
            <a:extLst>
              <a:ext uri="{FF2B5EF4-FFF2-40B4-BE49-F238E27FC236}">
                <a16:creationId xmlns:a16="http://schemas.microsoft.com/office/drawing/2014/main" id="{B5907EAD-2242-4A2A-AB0F-E1048DF7CED1}"/>
              </a:ext>
            </a:extLst>
          </p:cNvPr>
          <p:cNvSpPr>
            <a:spLocks noGrp="1"/>
          </p:cNvSpPr>
          <p:nvPr>
            <p:ph type="sldNum" sz="quarter" idx="12"/>
          </p:nvPr>
        </p:nvSpPr>
        <p:spPr/>
        <p:txBody>
          <a:bodyPr/>
          <a:lstStyle/>
          <a:p>
            <a:pPr>
              <a:defRPr/>
            </a:pPr>
            <a:fld id="{4599938D-0427-3542-974E-F7CD887B3868}" type="slidenum">
              <a:rPr lang="en-US" smtClean="0"/>
              <a:pPr>
                <a:defRPr/>
              </a:pPr>
              <a:t>26</a:t>
            </a:fld>
            <a:endParaRPr lang="en-US"/>
          </a:p>
        </p:txBody>
      </p:sp>
      <p:pic>
        <p:nvPicPr>
          <p:cNvPr id="8" name="Picture 7">
            <a:extLst>
              <a:ext uri="{FF2B5EF4-FFF2-40B4-BE49-F238E27FC236}">
                <a16:creationId xmlns:a16="http://schemas.microsoft.com/office/drawing/2014/main" id="{AA283B9C-8C00-44A0-B1B1-EA8B8FD5CDD7}"/>
              </a:ext>
            </a:extLst>
          </p:cNvPr>
          <p:cNvPicPr>
            <a:picLocks noChangeAspect="1"/>
          </p:cNvPicPr>
          <p:nvPr/>
        </p:nvPicPr>
        <p:blipFill>
          <a:blip r:embed="rId2"/>
          <a:stretch>
            <a:fillRect/>
          </a:stretch>
        </p:blipFill>
        <p:spPr>
          <a:xfrm>
            <a:off x="0" y="1714500"/>
            <a:ext cx="9144000" cy="5143500"/>
          </a:xfrm>
          <a:prstGeom prst="rect">
            <a:avLst/>
          </a:prstGeom>
        </p:spPr>
      </p:pic>
    </p:spTree>
    <p:extLst>
      <p:ext uri="{BB962C8B-B14F-4D97-AF65-F5344CB8AC3E}">
        <p14:creationId xmlns:p14="http://schemas.microsoft.com/office/powerpoint/2010/main" val="3872517261"/>
      </p:ext>
    </p:extLst>
  </p:cSld>
  <p:clrMapOvr>
    <a:masterClrMapping/>
  </p:clrMapOvr>
  <mc:AlternateContent xmlns:mc="http://schemas.openxmlformats.org/markup-compatibility/2006" xmlns:p14="http://schemas.microsoft.com/office/powerpoint/2010/main">
    <mc:Choice Requires="p14">
      <p:transition spd="slow" p14:dur="2000" advTm="81788"/>
    </mc:Choice>
    <mc:Fallback xmlns="">
      <p:transition spd="slow" advTm="8178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FB84-4EFB-4C94-99CF-4B8C00F125F6}"/>
              </a:ext>
            </a:extLst>
          </p:cNvPr>
          <p:cNvSpPr>
            <a:spLocks noGrp="1"/>
          </p:cNvSpPr>
          <p:nvPr>
            <p:ph type="title"/>
          </p:nvPr>
        </p:nvSpPr>
        <p:spPr>
          <a:xfrm>
            <a:off x="349622" y="322689"/>
            <a:ext cx="8681733" cy="452581"/>
          </a:xfrm>
        </p:spPr>
        <p:txBody>
          <a:bodyPr>
            <a:normAutofit fontScale="90000"/>
          </a:bodyPr>
          <a:lstStyle/>
          <a:p>
            <a:r>
              <a:rPr lang="en-US" dirty="0" err="1"/>
              <a:t>Análisis</a:t>
            </a:r>
            <a:r>
              <a:rPr lang="en-US" dirty="0"/>
              <a:t> de </a:t>
            </a:r>
            <a:r>
              <a:rPr lang="en-US" dirty="0" err="1"/>
              <a:t>ocupación</a:t>
            </a:r>
            <a:r>
              <a:rPr lang="en-US" dirty="0"/>
              <a:t> de </a:t>
            </a:r>
            <a:r>
              <a:rPr lang="en-US" dirty="0" err="1"/>
              <a:t>comederos</a:t>
            </a:r>
            <a:br>
              <a:rPr lang="en-US" dirty="0"/>
            </a:br>
            <a:r>
              <a:rPr lang="en-US" sz="2200" dirty="0" err="1"/>
              <a:t>Alimentamos</a:t>
            </a:r>
            <a:r>
              <a:rPr lang="en-US" sz="2200" dirty="0"/>
              <a:t> un </a:t>
            </a:r>
            <a:r>
              <a:rPr lang="en-US" sz="2200" dirty="0" err="1"/>
              <a:t>modelo</a:t>
            </a:r>
            <a:r>
              <a:rPr lang="en-US" sz="2200" dirty="0"/>
              <a:t> de redes </a:t>
            </a:r>
            <a:r>
              <a:rPr lang="en-US" sz="2200" dirty="0" err="1"/>
              <a:t>neuronales</a:t>
            </a:r>
            <a:r>
              <a:rPr lang="en-US" sz="2200" dirty="0"/>
              <a:t> (DL) con </a:t>
            </a:r>
            <a:r>
              <a:rPr lang="en-US" sz="2200" dirty="0" err="1"/>
              <a:t>imágenes</a:t>
            </a:r>
            <a:r>
              <a:rPr lang="en-US" sz="2200" dirty="0"/>
              <a:t> de </a:t>
            </a:r>
            <a:r>
              <a:rPr lang="en-US" sz="2200" dirty="0" err="1"/>
              <a:t>comederos</a:t>
            </a:r>
            <a:r>
              <a:rPr lang="en-US" sz="2200" dirty="0"/>
              <a:t> </a:t>
            </a:r>
            <a:r>
              <a:rPr lang="en-US" sz="2200" dirty="0" err="1"/>
              <a:t>vacios</a:t>
            </a:r>
            <a:r>
              <a:rPr lang="en-US" sz="2200" dirty="0"/>
              <a:t> y </a:t>
            </a:r>
            <a:r>
              <a:rPr lang="en-US" sz="2200" dirty="0" err="1"/>
              <a:t>ocupados</a:t>
            </a:r>
            <a:r>
              <a:rPr lang="en-US" sz="2200" dirty="0"/>
              <a:t>. De </a:t>
            </a:r>
            <a:r>
              <a:rPr lang="en-US" sz="2200" dirty="0" err="1"/>
              <a:t>día</a:t>
            </a:r>
            <a:r>
              <a:rPr lang="en-US" sz="2200" dirty="0"/>
              <a:t> y de </a:t>
            </a:r>
            <a:r>
              <a:rPr lang="en-US" sz="2200" dirty="0" err="1"/>
              <a:t>noche</a:t>
            </a:r>
            <a:r>
              <a:rPr lang="en-US" sz="2200" dirty="0"/>
              <a:t> (flash </a:t>
            </a:r>
            <a:r>
              <a:rPr lang="en-US" sz="2200" dirty="0" err="1"/>
              <a:t>infrarrojo</a:t>
            </a:r>
            <a:r>
              <a:rPr lang="en-US" sz="2200" dirty="0"/>
              <a:t> o </a:t>
            </a:r>
            <a:r>
              <a:rPr lang="en-US" sz="2200" dirty="0" err="1"/>
              <a:t>imagenes</a:t>
            </a:r>
            <a:r>
              <a:rPr lang="en-US" sz="2200" dirty="0"/>
              <a:t> 3D)</a:t>
            </a:r>
            <a:endParaRPr lang="es-AR" dirty="0"/>
          </a:p>
        </p:txBody>
      </p:sp>
      <p:sp>
        <p:nvSpPr>
          <p:cNvPr id="4" name="Slide Number Placeholder 3">
            <a:extLst>
              <a:ext uri="{FF2B5EF4-FFF2-40B4-BE49-F238E27FC236}">
                <a16:creationId xmlns:a16="http://schemas.microsoft.com/office/drawing/2014/main" id="{7DFA64DF-57AD-49B1-9616-03BCC7E45817}"/>
              </a:ext>
            </a:extLst>
          </p:cNvPr>
          <p:cNvSpPr>
            <a:spLocks noGrp="1"/>
          </p:cNvSpPr>
          <p:nvPr>
            <p:ph type="sldNum" sz="quarter" idx="12"/>
          </p:nvPr>
        </p:nvSpPr>
        <p:spPr/>
        <p:txBody>
          <a:bodyPr/>
          <a:lstStyle/>
          <a:p>
            <a:pPr>
              <a:defRPr/>
            </a:pPr>
            <a:fld id="{0B4461CB-4CA9-2A43-A3FA-624E1DA485A6}" type="slidenum">
              <a:rPr lang="en-US" smtClean="0"/>
              <a:pPr>
                <a:defRPr/>
              </a:pPr>
              <a:t>27</a:t>
            </a:fld>
            <a:endParaRPr lang="en-US" dirty="0"/>
          </a:p>
        </p:txBody>
      </p:sp>
      <p:pic>
        <p:nvPicPr>
          <p:cNvPr id="6" name="Picture 5">
            <a:extLst>
              <a:ext uri="{FF2B5EF4-FFF2-40B4-BE49-F238E27FC236}">
                <a16:creationId xmlns:a16="http://schemas.microsoft.com/office/drawing/2014/main" id="{83371D38-02BA-49AC-A384-51C43A432D44}"/>
              </a:ext>
            </a:extLst>
          </p:cNvPr>
          <p:cNvPicPr>
            <a:picLocks noChangeAspect="1"/>
          </p:cNvPicPr>
          <p:nvPr/>
        </p:nvPicPr>
        <p:blipFill>
          <a:blip r:embed="rId3"/>
          <a:stretch>
            <a:fillRect/>
          </a:stretch>
        </p:blipFill>
        <p:spPr>
          <a:xfrm>
            <a:off x="-1" y="1554526"/>
            <a:ext cx="3119015" cy="1754446"/>
          </a:xfrm>
          <a:prstGeom prst="rect">
            <a:avLst/>
          </a:prstGeom>
        </p:spPr>
      </p:pic>
      <p:pic>
        <p:nvPicPr>
          <p:cNvPr id="10" name="Picture 9">
            <a:extLst>
              <a:ext uri="{FF2B5EF4-FFF2-40B4-BE49-F238E27FC236}">
                <a16:creationId xmlns:a16="http://schemas.microsoft.com/office/drawing/2014/main" id="{0A6CD88C-D6B1-438C-ACB4-169DF63D6160}"/>
              </a:ext>
            </a:extLst>
          </p:cNvPr>
          <p:cNvPicPr>
            <a:picLocks noChangeAspect="1"/>
          </p:cNvPicPr>
          <p:nvPr/>
        </p:nvPicPr>
        <p:blipFill>
          <a:blip r:embed="rId4"/>
          <a:stretch>
            <a:fillRect/>
          </a:stretch>
        </p:blipFill>
        <p:spPr>
          <a:xfrm>
            <a:off x="0" y="5036472"/>
            <a:ext cx="3119015" cy="1754446"/>
          </a:xfrm>
          <a:prstGeom prst="rect">
            <a:avLst/>
          </a:prstGeom>
        </p:spPr>
      </p:pic>
      <p:pic>
        <p:nvPicPr>
          <p:cNvPr id="12" name="Picture 11">
            <a:extLst>
              <a:ext uri="{FF2B5EF4-FFF2-40B4-BE49-F238E27FC236}">
                <a16:creationId xmlns:a16="http://schemas.microsoft.com/office/drawing/2014/main" id="{4A91765E-733E-4D71-BA54-897D0FFD4072}"/>
              </a:ext>
            </a:extLst>
          </p:cNvPr>
          <p:cNvPicPr>
            <a:picLocks noChangeAspect="1"/>
          </p:cNvPicPr>
          <p:nvPr/>
        </p:nvPicPr>
        <p:blipFill>
          <a:blip r:embed="rId5"/>
          <a:stretch>
            <a:fillRect/>
          </a:stretch>
        </p:blipFill>
        <p:spPr>
          <a:xfrm>
            <a:off x="-2" y="3308972"/>
            <a:ext cx="3119015" cy="1754446"/>
          </a:xfrm>
          <a:prstGeom prst="rect">
            <a:avLst/>
          </a:prstGeom>
        </p:spPr>
      </p:pic>
      <p:pic>
        <p:nvPicPr>
          <p:cNvPr id="9" name="Picture 8">
            <a:extLst>
              <a:ext uri="{FF2B5EF4-FFF2-40B4-BE49-F238E27FC236}">
                <a16:creationId xmlns:a16="http://schemas.microsoft.com/office/drawing/2014/main" id="{D5DFC692-B1C9-4F1D-9978-5752F8B29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4617" y="5032524"/>
            <a:ext cx="2344525" cy="1758394"/>
          </a:xfrm>
          <a:prstGeom prst="rect">
            <a:avLst/>
          </a:prstGeom>
        </p:spPr>
      </p:pic>
      <p:pic>
        <p:nvPicPr>
          <p:cNvPr id="11" name="Picture 10">
            <a:extLst>
              <a:ext uri="{FF2B5EF4-FFF2-40B4-BE49-F238E27FC236}">
                <a16:creationId xmlns:a16="http://schemas.microsoft.com/office/drawing/2014/main" id="{EC990762-103F-47AC-8CC4-81E51CD0C3BE}"/>
              </a:ext>
            </a:extLst>
          </p:cNvPr>
          <p:cNvPicPr>
            <a:picLocks noChangeAspect="1"/>
          </p:cNvPicPr>
          <p:nvPr/>
        </p:nvPicPr>
        <p:blipFill rotWithShape="1">
          <a:blip r:embed="rId7">
            <a:extLst>
              <a:ext uri="{28A0092B-C50C-407E-A947-70E740481C1C}">
                <a14:useLocalDpi xmlns:a14="http://schemas.microsoft.com/office/drawing/2010/main" val="0"/>
              </a:ext>
            </a:extLst>
          </a:blip>
          <a:srcRect l="28856" t="28293" r="31062" b="17541"/>
          <a:stretch/>
        </p:blipFill>
        <p:spPr>
          <a:xfrm>
            <a:off x="3484617" y="3305024"/>
            <a:ext cx="2313307" cy="1758394"/>
          </a:xfrm>
          <a:prstGeom prst="rect">
            <a:avLst/>
          </a:prstGeom>
        </p:spPr>
      </p:pic>
      <p:pic>
        <p:nvPicPr>
          <p:cNvPr id="13" name="Picture 2" descr="Intel RealSense D435 Webcam">
            <a:extLst>
              <a:ext uri="{FF2B5EF4-FFF2-40B4-BE49-F238E27FC236}">
                <a16:creationId xmlns:a16="http://schemas.microsoft.com/office/drawing/2014/main" id="{902DD962-A11D-48EE-902F-4447A48259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164" b="31640"/>
          <a:stretch/>
        </p:blipFill>
        <p:spPr bwMode="auto">
          <a:xfrm>
            <a:off x="3484617" y="2474796"/>
            <a:ext cx="2313307" cy="8373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7BE1F0-FF50-4BE3-9108-065577584FAB}"/>
              </a:ext>
            </a:extLst>
          </p:cNvPr>
          <p:cNvSpPr txBox="1"/>
          <p:nvPr/>
        </p:nvSpPr>
        <p:spPr>
          <a:xfrm>
            <a:off x="6024986" y="2043764"/>
            <a:ext cx="3119015" cy="4247317"/>
          </a:xfrm>
          <a:prstGeom prst="rect">
            <a:avLst/>
          </a:prstGeom>
          <a:noFill/>
        </p:spPr>
        <p:txBody>
          <a:bodyPr wrap="square" rtlCol="0">
            <a:spAutoFit/>
          </a:bodyPr>
          <a:lstStyle/>
          <a:p>
            <a:r>
              <a:rPr lang="en-US" dirty="0"/>
              <a:t>Podemos </a:t>
            </a:r>
            <a:r>
              <a:rPr lang="en-US" dirty="0" err="1"/>
              <a:t>construir</a:t>
            </a:r>
            <a:r>
              <a:rPr lang="en-US" dirty="0"/>
              <a:t> una NN que </a:t>
            </a:r>
            <a:r>
              <a:rPr lang="en-US" dirty="0" err="1"/>
              <a:t>automaticamente</a:t>
            </a:r>
            <a:r>
              <a:rPr lang="en-US" dirty="0"/>
              <a:t> </a:t>
            </a:r>
            <a:r>
              <a:rPr lang="en-US" dirty="0" err="1"/>
              <a:t>clasifica</a:t>
            </a:r>
            <a:r>
              <a:rPr lang="en-US" dirty="0"/>
              <a:t> </a:t>
            </a:r>
            <a:r>
              <a:rPr lang="en-US" dirty="0" err="1"/>
              <a:t>imagenes</a:t>
            </a:r>
            <a:r>
              <a:rPr lang="en-US" dirty="0"/>
              <a:t> </a:t>
            </a:r>
            <a:r>
              <a:rPr lang="en-US" dirty="0" err="1"/>
              <a:t>en</a:t>
            </a:r>
            <a:r>
              <a:rPr lang="en-US" dirty="0"/>
              <a:t> </a:t>
            </a:r>
            <a:r>
              <a:rPr lang="en-US" dirty="0" err="1"/>
              <a:t>tres</a:t>
            </a:r>
            <a:r>
              <a:rPr lang="en-US" dirty="0"/>
              <a:t> </a:t>
            </a:r>
            <a:r>
              <a:rPr lang="en-US" dirty="0" err="1"/>
              <a:t>estados</a:t>
            </a:r>
            <a:r>
              <a:rPr lang="en-US" dirty="0"/>
              <a:t>:</a:t>
            </a:r>
          </a:p>
          <a:p>
            <a:pPr marL="342900" indent="-342900">
              <a:buAutoNum type="arabicParenR"/>
            </a:pPr>
            <a:r>
              <a:rPr lang="en-US" dirty="0" err="1"/>
              <a:t>Comedero</a:t>
            </a:r>
            <a:r>
              <a:rPr lang="en-US" dirty="0"/>
              <a:t> </a:t>
            </a:r>
            <a:r>
              <a:rPr lang="en-US" dirty="0" err="1"/>
              <a:t>vacio</a:t>
            </a:r>
            <a:r>
              <a:rPr lang="en-US" dirty="0"/>
              <a:t> vs </a:t>
            </a:r>
            <a:r>
              <a:rPr lang="en-US" dirty="0" err="1"/>
              <a:t>ocupado</a:t>
            </a:r>
            <a:endParaRPr lang="en-US" dirty="0"/>
          </a:p>
          <a:p>
            <a:pPr marL="342900" indent="-342900">
              <a:buAutoNum type="arabicParenR"/>
            </a:pPr>
            <a:r>
              <a:rPr lang="en-US" dirty="0" err="1"/>
              <a:t>Ocupado</a:t>
            </a:r>
            <a:r>
              <a:rPr lang="en-US" dirty="0"/>
              <a:t> por 1 o por &gt;1 </a:t>
            </a:r>
            <a:r>
              <a:rPr lang="en-US" dirty="0" err="1"/>
              <a:t>cerdo</a:t>
            </a:r>
            <a:endParaRPr lang="en-US" dirty="0"/>
          </a:p>
          <a:p>
            <a:pPr marL="342900" indent="-342900">
              <a:buAutoNum type="arabicParenR"/>
            </a:pPr>
            <a:endParaRPr lang="en-US" dirty="0"/>
          </a:p>
          <a:p>
            <a:r>
              <a:rPr lang="en-US" dirty="0"/>
              <a:t>Si un </a:t>
            </a:r>
            <a:r>
              <a:rPr lang="en-US" dirty="0" err="1"/>
              <a:t>comedero</a:t>
            </a:r>
            <a:r>
              <a:rPr lang="en-US" dirty="0"/>
              <a:t> </a:t>
            </a:r>
            <a:r>
              <a:rPr lang="en-US" dirty="0" err="1"/>
              <a:t>está</a:t>
            </a:r>
            <a:r>
              <a:rPr lang="en-US" dirty="0"/>
              <a:t> </a:t>
            </a:r>
            <a:r>
              <a:rPr lang="en-US" dirty="0" err="1"/>
              <a:t>ocupado</a:t>
            </a:r>
            <a:r>
              <a:rPr lang="en-US" dirty="0"/>
              <a:t> por mas de un </a:t>
            </a:r>
            <a:r>
              <a:rPr lang="en-US" dirty="0" err="1"/>
              <a:t>cerdo</a:t>
            </a:r>
            <a:r>
              <a:rPr lang="en-US" dirty="0"/>
              <a:t>, el </a:t>
            </a:r>
            <a:r>
              <a:rPr lang="en-US" dirty="0" err="1"/>
              <a:t>segundo</a:t>
            </a:r>
            <a:r>
              <a:rPr lang="en-US" dirty="0"/>
              <a:t> animal </a:t>
            </a:r>
            <a:r>
              <a:rPr lang="en-US" dirty="0" err="1"/>
              <a:t>seguramente</a:t>
            </a:r>
            <a:r>
              <a:rPr lang="en-US" dirty="0"/>
              <a:t> </a:t>
            </a:r>
            <a:r>
              <a:rPr lang="en-US" dirty="0" err="1"/>
              <a:t>interfiere</a:t>
            </a:r>
            <a:r>
              <a:rPr lang="en-US" dirty="0"/>
              <a:t> con el consume del primer animal.</a:t>
            </a:r>
          </a:p>
        </p:txBody>
      </p:sp>
    </p:spTree>
    <p:custDataLst>
      <p:tags r:id="rId1"/>
    </p:custDataLst>
    <p:extLst>
      <p:ext uri="{BB962C8B-B14F-4D97-AF65-F5344CB8AC3E}">
        <p14:creationId xmlns:p14="http://schemas.microsoft.com/office/powerpoint/2010/main" val="678941677"/>
      </p:ext>
    </p:extLst>
  </p:cSld>
  <p:clrMapOvr>
    <a:masterClrMapping/>
  </p:clrMapOvr>
  <mc:AlternateContent xmlns:mc="http://schemas.openxmlformats.org/markup-compatibility/2006" xmlns:p14="http://schemas.microsoft.com/office/powerpoint/2010/main">
    <mc:Choice Requires="p14">
      <p:transition spd="slow" p14:dur="2000" advTm="68891"/>
    </mc:Choice>
    <mc:Fallback xmlns="">
      <p:transition spd="slow" advTm="68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bwMode="auto">
          <a:xfrm>
            <a:off x="422529" y="440706"/>
            <a:ext cx="7075656" cy="942475"/>
          </a:xfrm>
          <a:noFill/>
          <a:ln>
            <a:miter lim="800000"/>
            <a:headEnd/>
            <a:tailEnd/>
          </a:ln>
        </p:spPr>
        <p:txBody>
          <a:bodyPr vert="horz" wrap="square" lIns="68580" tIns="34290" rIns="68580" bIns="34290" numCol="1" anchor="t" anchorCtr="0" compatLnSpc="1">
            <a:prstTxWarp prst="textNoShape">
              <a:avLst/>
            </a:prstTxWarp>
            <a:normAutofit fontScale="90000"/>
          </a:bodyPr>
          <a:lstStyle/>
          <a:p>
            <a:br>
              <a:rPr lang="en-US" dirty="0"/>
            </a:br>
            <a:r>
              <a:rPr lang="en-US" dirty="0"/>
              <a:t>Images as data</a:t>
            </a:r>
            <a:endParaRPr lang="en-US" dirty="0">
              <a:latin typeface="Gotham-Bold" charset="0"/>
              <a:ea typeface="Gotham-Bold" charset="0"/>
              <a:cs typeface="Gotham-Bold" charset="0"/>
            </a:endParaRPr>
          </a:p>
        </p:txBody>
      </p:sp>
      <p:sp>
        <p:nvSpPr>
          <p:cNvPr id="6" name="Subtitle 2"/>
          <p:cNvSpPr>
            <a:spLocks noGrp="1"/>
          </p:cNvSpPr>
          <p:nvPr>
            <p:ph type="subTitle" idx="1"/>
          </p:nvPr>
        </p:nvSpPr>
        <p:spPr>
          <a:xfrm>
            <a:off x="276837" y="1484852"/>
            <a:ext cx="8615493" cy="4863496"/>
          </a:xfrm>
        </p:spPr>
        <p:txBody>
          <a:bodyPr>
            <a:noAutofit/>
          </a:bodyPr>
          <a:lstStyle/>
          <a:p>
            <a:r>
              <a:rPr lang="en-US" sz="2400" b="1" dirty="0"/>
              <a:t>Dataset 1: N=652 for training, N=1000 for validation</a:t>
            </a:r>
          </a:p>
          <a:p>
            <a:r>
              <a:rPr lang="en-US" dirty="0"/>
              <a:t> Colorful Depth</a:t>
            </a:r>
          </a:p>
          <a:p>
            <a:endParaRPr lang="en-US" sz="2400" b="1" dirty="0"/>
          </a:p>
          <a:p>
            <a:endParaRPr lang="en-US" sz="2400" b="1" dirty="0"/>
          </a:p>
          <a:p>
            <a:endParaRPr lang="en-US" sz="2400" b="1" dirty="0"/>
          </a:p>
          <a:p>
            <a:endParaRPr lang="en-US" sz="2000" b="1" dirty="0"/>
          </a:p>
          <a:p>
            <a:endParaRPr lang="en-US" b="1" dirty="0"/>
          </a:p>
          <a:p>
            <a:endParaRPr lang="en-US" b="1" dirty="0"/>
          </a:p>
          <a:p>
            <a:endParaRPr lang="en-US" b="1" dirty="0"/>
          </a:p>
          <a:p>
            <a:endParaRPr lang="en-US" b="1" dirty="0"/>
          </a:p>
        </p:txBody>
      </p:sp>
      <p:sp>
        <p:nvSpPr>
          <p:cNvPr id="8" name="Slide Number Placeholder 7"/>
          <p:cNvSpPr>
            <a:spLocks noGrp="1"/>
          </p:cNvSpPr>
          <p:nvPr>
            <p:ph type="sldNum" sz="quarter" idx="12"/>
          </p:nvPr>
        </p:nvSpPr>
        <p:spPr>
          <a:xfrm>
            <a:off x="6686550" y="6348348"/>
            <a:ext cx="1600200" cy="273844"/>
          </a:xfrm>
        </p:spPr>
        <p:txBody>
          <a:bodyPr/>
          <a:lstStyle/>
          <a:p>
            <a:pPr>
              <a:defRPr/>
            </a:pPr>
            <a:fld id="{205D934E-3E61-264D-8682-F58928E18B84}" type="slidenum">
              <a:rPr lang="en-US" sz="1050" b="1"/>
              <a:pPr>
                <a:defRPr/>
              </a:pPr>
              <a:t>28</a:t>
            </a:fld>
            <a:endParaRPr lang="en-US" sz="1050" b="1" dirty="0"/>
          </a:p>
        </p:txBody>
      </p:sp>
      <p:pic>
        <p:nvPicPr>
          <p:cNvPr id="9" name="Picture 8">
            <a:extLst>
              <a:ext uri="{FF2B5EF4-FFF2-40B4-BE49-F238E27FC236}">
                <a16:creationId xmlns:a16="http://schemas.microsoft.com/office/drawing/2014/main" id="{954A929E-5B87-41A0-ADDC-8E12A3BB7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29" y="2345047"/>
            <a:ext cx="3922968" cy="1179455"/>
          </a:xfrm>
          <a:prstGeom prst="rect">
            <a:avLst/>
          </a:prstGeom>
        </p:spPr>
      </p:pic>
      <p:graphicFrame>
        <p:nvGraphicFramePr>
          <p:cNvPr id="10" name="Table 9">
            <a:extLst>
              <a:ext uri="{FF2B5EF4-FFF2-40B4-BE49-F238E27FC236}">
                <a16:creationId xmlns:a16="http://schemas.microsoft.com/office/drawing/2014/main" id="{C1BF4DC5-4483-45E8-AFDA-CF82FEBE1B60}"/>
              </a:ext>
            </a:extLst>
          </p:cNvPr>
          <p:cNvGraphicFramePr>
            <a:graphicFrameLocks noGrp="1"/>
          </p:cNvGraphicFramePr>
          <p:nvPr>
            <p:extLst>
              <p:ext uri="{D42A27DB-BD31-4B8C-83A1-F6EECF244321}">
                <p14:modId xmlns:p14="http://schemas.microsoft.com/office/powerpoint/2010/main" val="3118611674"/>
              </p:ext>
            </p:extLst>
          </p:nvPr>
        </p:nvGraphicFramePr>
        <p:xfrm>
          <a:off x="663230" y="4481650"/>
          <a:ext cx="7141128" cy="2140542"/>
        </p:xfrm>
        <a:graphic>
          <a:graphicData uri="http://schemas.openxmlformats.org/drawingml/2006/table">
            <a:tbl>
              <a:tblPr firstRow="1" firstCol="1" bandRow="1">
                <a:tableStyleId>{5C22544A-7EE6-4342-B048-85BDC9FD1C3A}</a:tableStyleId>
              </a:tblPr>
              <a:tblGrid>
                <a:gridCol w="892068">
                  <a:extLst>
                    <a:ext uri="{9D8B030D-6E8A-4147-A177-3AD203B41FA5}">
                      <a16:colId xmlns:a16="http://schemas.microsoft.com/office/drawing/2014/main" val="818002163"/>
                    </a:ext>
                  </a:extLst>
                </a:gridCol>
                <a:gridCol w="892068">
                  <a:extLst>
                    <a:ext uri="{9D8B030D-6E8A-4147-A177-3AD203B41FA5}">
                      <a16:colId xmlns:a16="http://schemas.microsoft.com/office/drawing/2014/main" val="3689512313"/>
                    </a:ext>
                  </a:extLst>
                </a:gridCol>
                <a:gridCol w="892832">
                  <a:extLst>
                    <a:ext uri="{9D8B030D-6E8A-4147-A177-3AD203B41FA5}">
                      <a16:colId xmlns:a16="http://schemas.microsoft.com/office/drawing/2014/main" val="4012802641"/>
                    </a:ext>
                  </a:extLst>
                </a:gridCol>
                <a:gridCol w="892832">
                  <a:extLst>
                    <a:ext uri="{9D8B030D-6E8A-4147-A177-3AD203B41FA5}">
                      <a16:colId xmlns:a16="http://schemas.microsoft.com/office/drawing/2014/main" val="3046395215"/>
                    </a:ext>
                  </a:extLst>
                </a:gridCol>
                <a:gridCol w="892832">
                  <a:extLst>
                    <a:ext uri="{9D8B030D-6E8A-4147-A177-3AD203B41FA5}">
                      <a16:colId xmlns:a16="http://schemas.microsoft.com/office/drawing/2014/main" val="3221329964"/>
                    </a:ext>
                  </a:extLst>
                </a:gridCol>
                <a:gridCol w="892832">
                  <a:extLst>
                    <a:ext uri="{9D8B030D-6E8A-4147-A177-3AD203B41FA5}">
                      <a16:colId xmlns:a16="http://schemas.microsoft.com/office/drawing/2014/main" val="2519347286"/>
                    </a:ext>
                  </a:extLst>
                </a:gridCol>
                <a:gridCol w="892832">
                  <a:extLst>
                    <a:ext uri="{9D8B030D-6E8A-4147-A177-3AD203B41FA5}">
                      <a16:colId xmlns:a16="http://schemas.microsoft.com/office/drawing/2014/main" val="2356703386"/>
                    </a:ext>
                  </a:extLst>
                </a:gridCol>
                <a:gridCol w="892832">
                  <a:extLst>
                    <a:ext uri="{9D8B030D-6E8A-4147-A177-3AD203B41FA5}">
                      <a16:colId xmlns:a16="http://schemas.microsoft.com/office/drawing/2014/main" val="935572193"/>
                    </a:ext>
                  </a:extLst>
                </a:gridCol>
              </a:tblGrid>
              <a:tr h="356757">
                <a:tc>
                  <a:txBody>
                    <a:bodyPr/>
                    <a:lstStyle/>
                    <a:p>
                      <a:pPr marL="0" marR="0">
                        <a:lnSpc>
                          <a:spcPct val="107000"/>
                        </a:lnSpc>
                        <a:spcBef>
                          <a:spcPts val="0"/>
                        </a:spcBef>
                        <a:spcAft>
                          <a:spcPts val="0"/>
                        </a:spcAft>
                      </a:pPr>
                      <a:r>
                        <a:rPr lang="en-US" sz="1200">
                          <a:effectLst/>
                        </a:rPr>
                        <a:t>Optimizer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Activation</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N layers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Nodes(L1)</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Nodes(L2)</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Nodes(L3)</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Dropout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L2 penalty</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6382832"/>
                  </a:ext>
                </a:extLst>
              </a:tr>
              <a:tr h="356757">
                <a:tc>
                  <a:txBody>
                    <a:bodyPr/>
                    <a:lstStyle/>
                    <a:p>
                      <a:pPr marL="0" marR="0">
                        <a:lnSpc>
                          <a:spcPct val="107000"/>
                        </a:lnSpc>
                        <a:spcBef>
                          <a:spcPts val="0"/>
                        </a:spcBef>
                        <a:spcAft>
                          <a:spcPts val="0"/>
                        </a:spcAft>
                      </a:pPr>
                      <a:r>
                        <a:rPr lang="en-US" sz="1200" dirty="0" err="1">
                          <a:effectLst/>
                        </a:rPr>
                        <a:t>sgd</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relu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244</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77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0.255</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0.020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9985670"/>
                  </a:ext>
                </a:extLst>
              </a:tr>
              <a:tr h="356757">
                <a:tc>
                  <a:txBody>
                    <a:bodyPr/>
                    <a:lstStyle/>
                    <a:p>
                      <a:pPr marL="0" marR="0">
                        <a:lnSpc>
                          <a:spcPct val="107000"/>
                        </a:lnSpc>
                        <a:spcBef>
                          <a:spcPts val="0"/>
                        </a:spcBef>
                        <a:spcAft>
                          <a:spcPts val="0"/>
                        </a:spcAft>
                      </a:pPr>
                      <a:r>
                        <a:rPr lang="en-US" sz="1200">
                          <a:effectLst/>
                        </a:rPr>
                        <a:t>sgd</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relu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376</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105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0.029</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0.096</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0579773"/>
                  </a:ext>
                </a:extLst>
              </a:tr>
              <a:tr h="356757">
                <a:tc>
                  <a:txBody>
                    <a:bodyPr/>
                    <a:lstStyle/>
                    <a:p>
                      <a:pPr marL="0" marR="0">
                        <a:lnSpc>
                          <a:spcPct val="107000"/>
                        </a:lnSpc>
                        <a:spcBef>
                          <a:spcPts val="0"/>
                        </a:spcBef>
                        <a:spcAft>
                          <a:spcPts val="0"/>
                        </a:spcAft>
                      </a:pPr>
                      <a:r>
                        <a:rPr lang="en-US" sz="1200">
                          <a:effectLst/>
                        </a:rPr>
                        <a:t>sgd</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relu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376</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67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0.297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0.058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7993736"/>
                  </a:ext>
                </a:extLst>
              </a:tr>
              <a:tr h="356757">
                <a:tc>
                  <a:txBody>
                    <a:bodyPr/>
                    <a:lstStyle/>
                    <a:p>
                      <a:pPr marL="0" marR="0">
                        <a:lnSpc>
                          <a:spcPct val="107000"/>
                        </a:lnSpc>
                        <a:spcBef>
                          <a:spcPts val="0"/>
                        </a:spcBef>
                        <a:spcAft>
                          <a:spcPts val="0"/>
                        </a:spcAft>
                      </a:pPr>
                      <a:r>
                        <a:rPr lang="en-US" sz="1200">
                          <a:effectLst/>
                        </a:rPr>
                        <a:t>sgd</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relu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448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105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0.025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0.062</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7503935"/>
                  </a:ext>
                </a:extLst>
              </a:tr>
              <a:tr h="356757">
                <a:tc>
                  <a:txBody>
                    <a:bodyPr/>
                    <a:lstStyle/>
                    <a:p>
                      <a:pPr marL="0" marR="0">
                        <a:lnSpc>
                          <a:spcPct val="107000"/>
                        </a:lnSpc>
                        <a:spcBef>
                          <a:spcPts val="0"/>
                        </a:spcBef>
                        <a:spcAft>
                          <a:spcPts val="0"/>
                        </a:spcAft>
                      </a:pPr>
                      <a:r>
                        <a:rPr lang="en-US" sz="1200">
                          <a:effectLst/>
                        </a:rPr>
                        <a:t>sgd</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relu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376</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NA</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0.269</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0.279</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8337383"/>
                  </a:ext>
                </a:extLst>
              </a:tr>
            </a:tbl>
          </a:graphicData>
        </a:graphic>
      </p:graphicFrame>
      <p:sp>
        <p:nvSpPr>
          <p:cNvPr id="2" name="TextBox 1">
            <a:extLst>
              <a:ext uri="{FF2B5EF4-FFF2-40B4-BE49-F238E27FC236}">
                <a16:creationId xmlns:a16="http://schemas.microsoft.com/office/drawing/2014/main" id="{7E26844C-3752-4EF2-9136-2BE3F9F4D65A}"/>
              </a:ext>
            </a:extLst>
          </p:cNvPr>
          <p:cNvSpPr txBox="1"/>
          <p:nvPr/>
        </p:nvSpPr>
        <p:spPr>
          <a:xfrm>
            <a:off x="0" y="4017082"/>
            <a:ext cx="8972550" cy="369332"/>
          </a:xfrm>
          <a:prstGeom prst="rect">
            <a:avLst/>
          </a:prstGeom>
          <a:noFill/>
        </p:spPr>
        <p:txBody>
          <a:bodyPr wrap="square" rtlCol="0">
            <a:spAutoFit/>
          </a:bodyPr>
          <a:lstStyle/>
          <a:p>
            <a:r>
              <a:rPr lang="en-US" dirty="0" err="1"/>
              <a:t>Optimizamos</a:t>
            </a:r>
            <a:r>
              <a:rPr lang="en-US" dirty="0"/>
              <a:t> los </a:t>
            </a:r>
            <a:r>
              <a:rPr lang="en-US" dirty="0" err="1"/>
              <a:t>hiperparametros</a:t>
            </a:r>
            <a:r>
              <a:rPr lang="en-US" dirty="0"/>
              <a:t> de la red neuronal con un </a:t>
            </a:r>
            <a:r>
              <a:rPr lang="en-US" dirty="0" err="1"/>
              <a:t>algoritmo</a:t>
            </a:r>
            <a:r>
              <a:rPr lang="en-US" dirty="0"/>
              <a:t> </a:t>
            </a:r>
            <a:r>
              <a:rPr lang="en-US" dirty="0" err="1"/>
              <a:t>evolucionario</a:t>
            </a:r>
            <a:endParaRPr lang="en-US" dirty="0"/>
          </a:p>
        </p:txBody>
      </p:sp>
    </p:spTree>
    <p:extLst>
      <p:ext uri="{BB962C8B-B14F-4D97-AF65-F5344CB8AC3E}">
        <p14:creationId xmlns:p14="http://schemas.microsoft.com/office/powerpoint/2010/main" val="1830450660"/>
      </p:ext>
    </p:extLst>
  </p:cSld>
  <p:clrMapOvr>
    <a:masterClrMapping/>
  </p:clrMapOvr>
  <mc:AlternateContent xmlns:mc="http://schemas.openxmlformats.org/markup-compatibility/2006" xmlns:p14="http://schemas.microsoft.com/office/powerpoint/2010/main">
    <mc:Choice Requires="p14">
      <p:transition spd="slow" p14:dur="2000" advTm="39993"/>
    </mc:Choice>
    <mc:Fallback xmlns="">
      <p:transition spd="slow" advTm="3999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762D-5501-4290-A549-E41F464FA1E7}"/>
              </a:ext>
            </a:extLst>
          </p:cNvPr>
          <p:cNvSpPr>
            <a:spLocks noGrp="1"/>
          </p:cNvSpPr>
          <p:nvPr>
            <p:ph type="title"/>
          </p:nvPr>
        </p:nvSpPr>
        <p:spPr/>
        <p:txBody>
          <a:bodyPr/>
          <a:lstStyle/>
          <a:p>
            <a:r>
              <a:rPr lang="en-US" dirty="0" err="1"/>
              <a:t>Resultados</a:t>
            </a:r>
            <a:endParaRPr lang="en-US" dirty="0"/>
          </a:p>
        </p:txBody>
      </p:sp>
      <p:graphicFrame>
        <p:nvGraphicFramePr>
          <p:cNvPr id="5" name="Content Placeholder 4">
            <a:extLst>
              <a:ext uri="{FF2B5EF4-FFF2-40B4-BE49-F238E27FC236}">
                <a16:creationId xmlns:a16="http://schemas.microsoft.com/office/drawing/2014/main" id="{6D5F8605-71E8-4FE5-8A15-0A494FC8E722}"/>
              </a:ext>
            </a:extLst>
          </p:cNvPr>
          <p:cNvGraphicFramePr>
            <a:graphicFrameLocks noGrp="1"/>
          </p:cNvGraphicFramePr>
          <p:nvPr>
            <p:ph idx="1"/>
          </p:nvPr>
        </p:nvGraphicFramePr>
        <p:xfrm>
          <a:off x="708852" y="2105441"/>
          <a:ext cx="7726294" cy="1241766"/>
        </p:xfrm>
        <a:graphic>
          <a:graphicData uri="http://schemas.openxmlformats.org/drawingml/2006/table">
            <a:tbl>
              <a:tblPr firstRow="1" firstCol="1" bandRow="1">
                <a:tableStyleId>{5C22544A-7EE6-4342-B048-85BDC9FD1C3A}</a:tableStyleId>
              </a:tblPr>
              <a:tblGrid>
                <a:gridCol w="1287440">
                  <a:extLst>
                    <a:ext uri="{9D8B030D-6E8A-4147-A177-3AD203B41FA5}">
                      <a16:colId xmlns:a16="http://schemas.microsoft.com/office/drawing/2014/main" val="1962670976"/>
                    </a:ext>
                  </a:extLst>
                </a:gridCol>
                <a:gridCol w="1287440">
                  <a:extLst>
                    <a:ext uri="{9D8B030D-6E8A-4147-A177-3AD203B41FA5}">
                      <a16:colId xmlns:a16="http://schemas.microsoft.com/office/drawing/2014/main" val="3027907418"/>
                    </a:ext>
                  </a:extLst>
                </a:gridCol>
                <a:gridCol w="1287440">
                  <a:extLst>
                    <a:ext uri="{9D8B030D-6E8A-4147-A177-3AD203B41FA5}">
                      <a16:colId xmlns:a16="http://schemas.microsoft.com/office/drawing/2014/main" val="298233883"/>
                    </a:ext>
                  </a:extLst>
                </a:gridCol>
                <a:gridCol w="1287440">
                  <a:extLst>
                    <a:ext uri="{9D8B030D-6E8A-4147-A177-3AD203B41FA5}">
                      <a16:colId xmlns:a16="http://schemas.microsoft.com/office/drawing/2014/main" val="3320234907"/>
                    </a:ext>
                  </a:extLst>
                </a:gridCol>
                <a:gridCol w="1288267">
                  <a:extLst>
                    <a:ext uri="{9D8B030D-6E8A-4147-A177-3AD203B41FA5}">
                      <a16:colId xmlns:a16="http://schemas.microsoft.com/office/drawing/2014/main" val="1704469559"/>
                    </a:ext>
                  </a:extLst>
                </a:gridCol>
                <a:gridCol w="1288267">
                  <a:extLst>
                    <a:ext uri="{9D8B030D-6E8A-4147-A177-3AD203B41FA5}">
                      <a16:colId xmlns:a16="http://schemas.microsoft.com/office/drawing/2014/main" val="404226407"/>
                    </a:ext>
                  </a:extLst>
                </a:gridCol>
              </a:tblGrid>
              <a:tr h="834135">
                <a:tc>
                  <a:txBody>
                    <a:bodyPr/>
                    <a:lstStyle/>
                    <a:p>
                      <a:pPr marL="0" marR="0">
                        <a:lnSpc>
                          <a:spcPct val="107000"/>
                        </a:lnSpc>
                        <a:spcBef>
                          <a:spcPts val="0"/>
                        </a:spcBef>
                        <a:spcAft>
                          <a:spcPts val="0"/>
                        </a:spcAft>
                      </a:pPr>
                      <a:r>
                        <a:rPr lang="en-US" sz="2000">
                          <a:effectLst/>
                        </a:rPr>
                        <a:t>Accuracy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Accuracy SD</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Sensitivity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Sensitivity SD</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Specificity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Specificity SD</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2389236"/>
                  </a:ext>
                </a:extLst>
              </a:tr>
              <a:tr h="407631">
                <a:tc>
                  <a:txBody>
                    <a:bodyPr/>
                    <a:lstStyle/>
                    <a:p>
                      <a:pPr marL="0" marR="0">
                        <a:lnSpc>
                          <a:spcPct val="107000"/>
                        </a:lnSpc>
                        <a:spcBef>
                          <a:spcPts val="0"/>
                        </a:spcBef>
                        <a:spcAft>
                          <a:spcPts val="0"/>
                        </a:spcAft>
                      </a:pPr>
                      <a:r>
                        <a:rPr lang="en-US" sz="2000">
                          <a:effectLst/>
                        </a:rPr>
                        <a:t>0.982</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0.009</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0.998</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0.005</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0.832</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0.111</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3202581"/>
                  </a:ext>
                </a:extLst>
              </a:tr>
            </a:tbl>
          </a:graphicData>
        </a:graphic>
      </p:graphicFrame>
      <p:sp>
        <p:nvSpPr>
          <p:cNvPr id="4" name="Slide Number Placeholder 3">
            <a:extLst>
              <a:ext uri="{FF2B5EF4-FFF2-40B4-BE49-F238E27FC236}">
                <a16:creationId xmlns:a16="http://schemas.microsoft.com/office/drawing/2014/main" id="{28C08439-D9CF-4244-8B6B-D425426888CF}"/>
              </a:ext>
            </a:extLst>
          </p:cNvPr>
          <p:cNvSpPr>
            <a:spLocks noGrp="1"/>
          </p:cNvSpPr>
          <p:nvPr>
            <p:ph type="sldNum" sz="quarter" idx="12"/>
          </p:nvPr>
        </p:nvSpPr>
        <p:spPr/>
        <p:txBody>
          <a:bodyPr/>
          <a:lstStyle/>
          <a:p>
            <a:pPr>
              <a:defRPr/>
            </a:pPr>
            <a:fld id="{0B4461CB-4CA9-2A43-A3FA-624E1DA485A6}" type="slidenum">
              <a:rPr lang="en-US" smtClean="0"/>
              <a:pPr>
                <a:defRPr/>
              </a:pPr>
              <a:t>29</a:t>
            </a:fld>
            <a:endParaRPr lang="en-US" dirty="0"/>
          </a:p>
        </p:txBody>
      </p:sp>
      <p:sp>
        <p:nvSpPr>
          <p:cNvPr id="6" name="TextBox 5">
            <a:extLst>
              <a:ext uri="{FF2B5EF4-FFF2-40B4-BE49-F238E27FC236}">
                <a16:creationId xmlns:a16="http://schemas.microsoft.com/office/drawing/2014/main" id="{EA95B9C2-ED76-4FE9-8868-9E508BC7A929}"/>
              </a:ext>
            </a:extLst>
          </p:cNvPr>
          <p:cNvSpPr txBox="1"/>
          <p:nvPr/>
        </p:nvSpPr>
        <p:spPr>
          <a:xfrm>
            <a:off x="697420" y="1599512"/>
            <a:ext cx="5191652" cy="369332"/>
          </a:xfrm>
          <a:prstGeom prst="rect">
            <a:avLst/>
          </a:prstGeom>
          <a:noFill/>
        </p:spPr>
        <p:txBody>
          <a:bodyPr wrap="square" rtlCol="0">
            <a:spAutoFit/>
          </a:bodyPr>
          <a:lstStyle/>
          <a:p>
            <a:r>
              <a:rPr lang="en-US" dirty="0"/>
              <a:t>MLP  o “Multi Layer Perceptron”</a:t>
            </a:r>
          </a:p>
        </p:txBody>
      </p:sp>
      <p:graphicFrame>
        <p:nvGraphicFramePr>
          <p:cNvPr id="7" name="Table 6">
            <a:extLst>
              <a:ext uri="{FF2B5EF4-FFF2-40B4-BE49-F238E27FC236}">
                <a16:creationId xmlns:a16="http://schemas.microsoft.com/office/drawing/2014/main" id="{4020650B-93C0-42EC-9949-51766DCA9BF2}"/>
              </a:ext>
            </a:extLst>
          </p:cNvPr>
          <p:cNvGraphicFramePr>
            <a:graphicFrameLocks noGrp="1"/>
          </p:cNvGraphicFramePr>
          <p:nvPr/>
        </p:nvGraphicFramePr>
        <p:xfrm>
          <a:off x="708851" y="4607297"/>
          <a:ext cx="7726294" cy="1241766"/>
        </p:xfrm>
        <a:graphic>
          <a:graphicData uri="http://schemas.openxmlformats.org/drawingml/2006/table">
            <a:tbl>
              <a:tblPr firstRow="1" firstCol="1" bandRow="1">
                <a:tableStyleId>{5C22544A-7EE6-4342-B048-85BDC9FD1C3A}</a:tableStyleId>
              </a:tblPr>
              <a:tblGrid>
                <a:gridCol w="1287440">
                  <a:extLst>
                    <a:ext uri="{9D8B030D-6E8A-4147-A177-3AD203B41FA5}">
                      <a16:colId xmlns:a16="http://schemas.microsoft.com/office/drawing/2014/main" val="2230917587"/>
                    </a:ext>
                  </a:extLst>
                </a:gridCol>
                <a:gridCol w="1287440">
                  <a:extLst>
                    <a:ext uri="{9D8B030D-6E8A-4147-A177-3AD203B41FA5}">
                      <a16:colId xmlns:a16="http://schemas.microsoft.com/office/drawing/2014/main" val="688443448"/>
                    </a:ext>
                  </a:extLst>
                </a:gridCol>
                <a:gridCol w="1287440">
                  <a:extLst>
                    <a:ext uri="{9D8B030D-6E8A-4147-A177-3AD203B41FA5}">
                      <a16:colId xmlns:a16="http://schemas.microsoft.com/office/drawing/2014/main" val="2691221542"/>
                    </a:ext>
                  </a:extLst>
                </a:gridCol>
                <a:gridCol w="1287440">
                  <a:extLst>
                    <a:ext uri="{9D8B030D-6E8A-4147-A177-3AD203B41FA5}">
                      <a16:colId xmlns:a16="http://schemas.microsoft.com/office/drawing/2014/main" val="3891931978"/>
                    </a:ext>
                  </a:extLst>
                </a:gridCol>
                <a:gridCol w="1288267">
                  <a:extLst>
                    <a:ext uri="{9D8B030D-6E8A-4147-A177-3AD203B41FA5}">
                      <a16:colId xmlns:a16="http://schemas.microsoft.com/office/drawing/2014/main" val="3649125319"/>
                    </a:ext>
                  </a:extLst>
                </a:gridCol>
                <a:gridCol w="1288267">
                  <a:extLst>
                    <a:ext uri="{9D8B030D-6E8A-4147-A177-3AD203B41FA5}">
                      <a16:colId xmlns:a16="http://schemas.microsoft.com/office/drawing/2014/main" val="2991249425"/>
                    </a:ext>
                  </a:extLst>
                </a:gridCol>
              </a:tblGrid>
              <a:tr h="834135">
                <a:tc>
                  <a:txBody>
                    <a:bodyPr/>
                    <a:lstStyle/>
                    <a:p>
                      <a:pPr marL="0" marR="0">
                        <a:lnSpc>
                          <a:spcPct val="107000"/>
                        </a:lnSpc>
                        <a:spcBef>
                          <a:spcPts val="0"/>
                        </a:spcBef>
                        <a:spcAft>
                          <a:spcPts val="0"/>
                        </a:spcAft>
                      </a:pPr>
                      <a:r>
                        <a:rPr lang="en-US" sz="2000">
                          <a:effectLst/>
                        </a:rPr>
                        <a:t>Accuracy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Accuracy SD</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Sensitivity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Sensitivity SD</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Specificity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Specificity SD</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6190736"/>
                  </a:ext>
                </a:extLst>
              </a:tr>
              <a:tr h="407631">
                <a:tc>
                  <a:txBody>
                    <a:bodyPr/>
                    <a:lstStyle/>
                    <a:p>
                      <a:pPr marL="0" marR="0">
                        <a:lnSpc>
                          <a:spcPct val="107000"/>
                        </a:lnSpc>
                        <a:spcBef>
                          <a:spcPts val="0"/>
                        </a:spcBef>
                        <a:spcAft>
                          <a:spcPts val="0"/>
                        </a:spcAft>
                      </a:pPr>
                      <a:r>
                        <a:rPr lang="en-US" sz="2000">
                          <a:effectLst/>
                        </a:rPr>
                        <a:t>0.969</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0.011</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0.979</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0.005</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0.959</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0.026</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9506504"/>
                  </a:ext>
                </a:extLst>
              </a:tr>
            </a:tbl>
          </a:graphicData>
        </a:graphic>
      </p:graphicFrame>
      <p:sp>
        <p:nvSpPr>
          <p:cNvPr id="8" name="Rectangle 7">
            <a:extLst>
              <a:ext uri="{FF2B5EF4-FFF2-40B4-BE49-F238E27FC236}">
                <a16:creationId xmlns:a16="http://schemas.microsoft.com/office/drawing/2014/main" id="{338174F8-AEEE-4CA5-95D0-6F215F2E0B1F}"/>
              </a:ext>
            </a:extLst>
          </p:cNvPr>
          <p:cNvSpPr/>
          <p:nvPr/>
        </p:nvSpPr>
        <p:spPr>
          <a:xfrm>
            <a:off x="708850" y="4030559"/>
            <a:ext cx="5191651" cy="369332"/>
          </a:xfrm>
          <a:prstGeom prst="rect">
            <a:avLst/>
          </a:prstGeom>
        </p:spPr>
        <p:txBody>
          <a:bodyPr wrap="square">
            <a:spAutoFit/>
          </a:bodyPr>
          <a:lstStyle/>
          <a:p>
            <a:r>
              <a:rPr lang="en-US" dirty="0"/>
              <a:t>CNN o Convolutional Neural Network</a:t>
            </a:r>
          </a:p>
        </p:txBody>
      </p:sp>
      <p:sp>
        <p:nvSpPr>
          <p:cNvPr id="9" name="Rectangle 8">
            <a:extLst>
              <a:ext uri="{FF2B5EF4-FFF2-40B4-BE49-F238E27FC236}">
                <a16:creationId xmlns:a16="http://schemas.microsoft.com/office/drawing/2014/main" id="{B1DB9B6B-2C9B-4F11-ACA1-22A57293E23E}"/>
              </a:ext>
            </a:extLst>
          </p:cNvPr>
          <p:cNvSpPr/>
          <p:nvPr/>
        </p:nvSpPr>
        <p:spPr>
          <a:xfrm>
            <a:off x="5889072" y="2852257"/>
            <a:ext cx="1008684" cy="49495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8ADCF3B6-D24A-40B8-8D18-4100B86769E2}"/>
              </a:ext>
            </a:extLst>
          </p:cNvPr>
          <p:cNvSpPr/>
          <p:nvPr/>
        </p:nvSpPr>
        <p:spPr>
          <a:xfrm>
            <a:off x="5889072" y="5354113"/>
            <a:ext cx="1008684" cy="49495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455170299"/>
      </p:ext>
    </p:extLst>
  </p:cSld>
  <p:clrMapOvr>
    <a:masterClrMapping/>
  </p:clrMapOvr>
  <mc:AlternateContent xmlns:mc="http://schemas.openxmlformats.org/markup-compatibility/2006" xmlns:p14="http://schemas.microsoft.com/office/powerpoint/2010/main">
    <mc:Choice Requires="p14">
      <p:transition spd="slow" p14:dur="2000" advTm="97974"/>
    </mc:Choice>
    <mc:Fallback xmlns="">
      <p:transition spd="slow" advTm="9797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5438-1046-46B4-8AC9-3D24C7DB7EAA}"/>
              </a:ext>
            </a:extLst>
          </p:cNvPr>
          <p:cNvSpPr>
            <a:spLocks noGrp="1"/>
          </p:cNvSpPr>
          <p:nvPr>
            <p:ph type="title"/>
          </p:nvPr>
        </p:nvSpPr>
        <p:spPr/>
        <p:txBody>
          <a:bodyPr>
            <a:normAutofit/>
          </a:bodyPr>
          <a:lstStyle/>
          <a:p>
            <a:r>
              <a:rPr lang="en-US" dirty="0" err="1"/>
              <a:t>Organización</a:t>
            </a:r>
            <a:r>
              <a:rPr lang="en-US" dirty="0"/>
              <a:t> de la </a:t>
            </a:r>
            <a:r>
              <a:rPr lang="en-US" dirty="0" err="1"/>
              <a:t>presentación</a:t>
            </a:r>
            <a:endParaRPr lang="en-US" dirty="0"/>
          </a:p>
        </p:txBody>
      </p:sp>
      <p:sp>
        <p:nvSpPr>
          <p:cNvPr id="3" name="Content Placeholder 2">
            <a:extLst>
              <a:ext uri="{FF2B5EF4-FFF2-40B4-BE49-F238E27FC236}">
                <a16:creationId xmlns:a16="http://schemas.microsoft.com/office/drawing/2014/main" id="{55D65B82-6823-404F-A1E7-8262ACED3F82}"/>
              </a:ext>
            </a:extLst>
          </p:cNvPr>
          <p:cNvSpPr>
            <a:spLocks noGrp="1"/>
          </p:cNvSpPr>
          <p:nvPr>
            <p:ph idx="1"/>
          </p:nvPr>
        </p:nvSpPr>
        <p:spPr>
          <a:xfrm>
            <a:off x="372438" y="1728840"/>
            <a:ext cx="8399124" cy="4066495"/>
          </a:xfrm>
        </p:spPr>
        <p:txBody>
          <a:bodyPr/>
          <a:lstStyle/>
          <a:p>
            <a:r>
              <a:rPr lang="en-US" dirty="0" err="1"/>
              <a:t>Presentación</a:t>
            </a:r>
            <a:r>
              <a:rPr lang="en-US" dirty="0"/>
              <a:t> del </a:t>
            </a:r>
            <a:r>
              <a:rPr lang="en-US" dirty="0" err="1"/>
              <a:t>problema</a:t>
            </a:r>
            <a:r>
              <a:rPr lang="en-US" dirty="0"/>
              <a:t> </a:t>
            </a:r>
            <a:r>
              <a:rPr lang="en-US" dirty="0" err="1"/>
              <a:t>biológico</a:t>
            </a:r>
            <a:r>
              <a:rPr lang="en-US" dirty="0"/>
              <a:t>:</a:t>
            </a:r>
          </a:p>
          <a:p>
            <a:pPr lvl="1"/>
            <a:r>
              <a:rPr lang="en-US" dirty="0" err="1"/>
              <a:t>caracteres</a:t>
            </a:r>
            <a:r>
              <a:rPr lang="en-US" dirty="0"/>
              <a:t> de </a:t>
            </a:r>
            <a:r>
              <a:rPr lang="en-US" dirty="0" err="1"/>
              <a:t>agresión</a:t>
            </a:r>
            <a:r>
              <a:rPr lang="en-US" dirty="0"/>
              <a:t> y de </a:t>
            </a:r>
            <a:r>
              <a:rPr lang="en-US" dirty="0" err="1"/>
              <a:t>bienestar</a:t>
            </a:r>
            <a:r>
              <a:rPr lang="en-US" dirty="0"/>
              <a:t> </a:t>
            </a:r>
            <a:r>
              <a:rPr lang="en-US" dirty="0" err="1"/>
              <a:t>en</a:t>
            </a:r>
            <a:r>
              <a:rPr lang="en-US" dirty="0"/>
              <a:t> </a:t>
            </a:r>
            <a:r>
              <a:rPr lang="en-US" dirty="0" err="1"/>
              <a:t>cerdos</a:t>
            </a:r>
            <a:endParaRPr lang="en-US" dirty="0"/>
          </a:p>
          <a:p>
            <a:r>
              <a:rPr lang="en-US" dirty="0" err="1"/>
              <a:t>Estimación</a:t>
            </a:r>
            <a:r>
              <a:rPr lang="en-US" dirty="0"/>
              <a:t> de </a:t>
            </a:r>
            <a:r>
              <a:rPr lang="en-US" dirty="0" err="1"/>
              <a:t>efectos</a:t>
            </a:r>
            <a:r>
              <a:rPr lang="en-US" dirty="0"/>
              <a:t> </a:t>
            </a:r>
            <a:r>
              <a:rPr lang="en-US" dirty="0" err="1"/>
              <a:t>genéticos</a:t>
            </a:r>
            <a:r>
              <a:rPr lang="en-US" dirty="0"/>
              <a:t> </a:t>
            </a:r>
            <a:r>
              <a:rPr lang="en-US" dirty="0" err="1"/>
              <a:t>directos</a:t>
            </a:r>
            <a:r>
              <a:rPr lang="en-US" dirty="0"/>
              <a:t> y </a:t>
            </a:r>
            <a:r>
              <a:rPr lang="en-US" dirty="0" err="1"/>
              <a:t>sociales</a:t>
            </a:r>
            <a:endParaRPr lang="en-US" dirty="0"/>
          </a:p>
          <a:p>
            <a:pPr lvl="1"/>
            <a:r>
              <a:rPr lang="en-US" dirty="0" err="1"/>
              <a:t>Conteo</a:t>
            </a:r>
            <a:r>
              <a:rPr lang="en-US" dirty="0"/>
              <a:t> de </a:t>
            </a:r>
            <a:r>
              <a:rPr lang="en-US" dirty="0" err="1"/>
              <a:t>lesiones</a:t>
            </a:r>
            <a:r>
              <a:rPr lang="en-US" dirty="0"/>
              <a:t> </a:t>
            </a:r>
            <a:r>
              <a:rPr lang="en-US" dirty="0" err="1"/>
              <a:t>resultado</a:t>
            </a:r>
            <a:r>
              <a:rPr lang="en-US" dirty="0"/>
              <a:t> de la </a:t>
            </a:r>
            <a:r>
              <a:rPr lang="en-US" dirty="0" err="1"/>
              <a:t>agresión</a:t>
            </a:r>
            <a:endParaRPr lang="en-US" dirty="0"/>
          </a:p>
          <a:p>
            <a:r>
              <a:rPr lang="en-US" dirty="0" err="1"/>
              <a:t>Fenómica</a:t>
            </a:r>
            <a:endParaRPr lang="en-US" dirty="0"/>
          </a:p>
          <a:p>
            <a:pPr lvl="1"/>
            <a:r>
              <a:rPr lang="en-US" dirty="0" err="1"/>
              <a:t>Recolección</a:t>
            </a:r>
            <a:r>
              <a:rPr lang="en-US" dirty="0"/>
              <a:t> de </a:t>
            </a:r>
            <a:r>
              <a:rPr lang="en-US" dirty="0" err="1"/>
              <a:t>datos</a:t>
            </a:r>
            <a:r>
              <a:rPr lang="en-US" dirty="0"/>
              <a:t> de </a:t>
            </a:r>
            <a:r>
              <a:rPr lang="en-US" dirty="0" err="1"/>
              <a:t>comportamiento</a:t>
            </a:r>
            <a:endParaRPr lang="en-US" dirty="0"/>
          </a:p>
          <a:p>
            <a:pPr lvl="1"/>
            <a:r>
              <a:rPr lang="en-US" dirty="0" err="1"/>
              <a:t>Detección</a:t>
            </a:r>
            <a:r>
              <a:rPr lang="en-US" dirty="0"/>
              <a:t> </a:t>
            </a:r>
            <a:r>
              <a:rPr lang="en-US" dirty="0" err="1"/>
              <a:t>automática</a:t>
            </a:r>
            <a:r>
              <a:rPr lang="en-US" dirty="0"/>
              <a:t> de </a:t>
            </a:r>
            <a:r>
              <a:rPr lang="en-US" dirty="0" err="1"/>
              <a:t>actividad</a:t>
            </a:r>
            <a:r>
              <a:rPr lang="en-US" dirty="0"/>
              <a:t> </a:t>
            </a:r>
            <a:r>
              <a:rPr lang="en-US" dirty="0" err="1"/>
              <a:t>usando</a:t>
            </a:r>
            <a:r>
              <a:rPr lang="en-US" dirty="0"/>
              <a:t> Deep Learning</a:t>
            </a:r>
          </a:p>
          <a:p>
            <a:pPr lvl="1"/>
            <a:r>
              <a:rPr lang="en-US" dirty="0" err="1"/>
              <a:t>Detección</a:t>
            </a:r>
            <a:r>
              <a:rPr lang="en-US" dirty="0"/>
              <a:t> </a:t>
            </a:r>
            <a:r>
              <a:rPr lang="en-US" dirty="0" err="1"/>
              <a:t>automática</a:t>
            </a:r>
            <a:r>
              <a:rPr lang="en-US" dirty="0"/>
              <a:t> de </a:t>
            </a:r>
            <a:r>
              <a:rPr lang="en-US" dirty="0" err="1"/>
              <a:t>agresión</a:t>
            </a:r>
            <a:r>
              <a:rPr lang="en-US" dirty="0"/>
              <a:t> </a:t>
            </a:r>
            <a:r>
              <a:rPr lang="en-US" dirty="0" err="1"/>
              <a:t>usando</a:t>
            </a:r>
            <a:r>
              <a:rPr lang="en-US" dirty="0"/>
              <a:t> Machine Learning</a:t>
            </a:r>
          </a:p>
          <a:p>
            <a:pPr lvl="1"/>
            <a:r>
              <a:rPr lang="en-US" dirty="0" err="1"/>
              <a:t>Datos</a:t>
            </a:r>
            <a:r>
              <a:rPr lang="en-US" dirty="0"/>
              <a:t> de </a:t>
            </a:r>
            <a:r>
              <a:rPr lang="en-US" dirty="0" err="1"/>
              <a:t>comederos</a:t>
            </a:r>
            <a:r>
              <a:rPr lang="en-US" dirty="0"/>
              <a:t> </a:t>
            </a:r>
            <a:r>
              <a:rPr lang="en-US" dirty="0" err="1"/>
              <a:t>automaticos</a:t>
            </a:r>
            <a:r>
              <a:rPr lang="en-US" dirty="0"/>
              <a:t> para </a:t>
            </a:r>
            <a:r>
              <a:rPr lang="en-US" dirty="0" err="1"/>
              <a:t>inferir</a:t>
            </a:r>
            <a:r>
              <a:rPr lang="en-US" dirty="0"/>
              <a:t> </a:t>
            </a:r>
            <a:r>
              <a:rPr lang="en-US" dirty="0" err="1"/>
              <a:t>efectos</a:t>
            </a:r>
            <a:r>
              <a:rPr lang="en-US" dirty="0"/>
              <a:t> de </a:t>
            </a:r>
            <a:r>
              <a:rPr lang="en-US" dirty="0" err="1"/>
              <a:t>competencia</a:t>
            </a:r>
            <a:endParaRPr lang="en-US" dirty="0"/>
          </a:p>
        </p:txBody>
      </p:sp>
      <p:sp>
        <p:nvSpPr>
          <p:cNvPr id="4" name="Slide Number Placeholder 3">
            <a:extLst>
              <a:ext uri="{FF2B5EF4-FFF2-40B4-BE49-F238E27FC236}">
                <a16:creationId xmlns:a16="http://schemas.microsoft.com/office/drawing/2014/main" id="{A5CA2059-27E4-4D89-8CD7-DBBC86D79C48}"/>
              </a:ext>
            </a:extLst>
          </p:cNvPr>
          <p:cNvSpPr>
            <a:spLocks noGrp="1"/>
          </p:cNvSpPr>
          <p:nvPr>
            <p:ph type="sldNum" sz="quarter" idx="12"/>
          </p:nvPr>
        </p:nvSpPr>
        <p:spPr/>
        <p:txBody>
          <a:bodyPr/>
          <a:lstStyle/>
          <a:p>
            <a:pPr>
              <a:defRPr/>
            </a:pPr>
            <a:fld id="{0B4461CB-4CA9-2A43-A3FA-624E1DA485A6}" type="slidenum">
              <a:rPr lang="en-US" smtClean="0"/>
              <a:pPr>
                <a:defRPr/>
              </a:pPr>
              <a:t>3</a:t>
            </a:fld>
            <a:endParaRPr lang="en-US" dirty="0"/>
          </a:p>
        </p:txBody>
      </p:sp>
    </p:spTree>
    <p:extLst>
      <p:ext uri="{BB962C8B-B14F-4D97-AF65-F5344CB8AC3E}">
        <p14:creationId xmlns:p14="http://schemas.microsoft.com/office/powerpoint/2010/main" val="1109947056"/>
      </p:ext>
    </p:extLst>
  </p:cSld>
  <p:clrMapOvr>
    <a:masterClrMapping/>
  </p:clrMapOvr>
  <mc:AlternateContent xmlns:mc="http://schemas.openxmlformats.org/markup-compatibility/2006" xmlns:p14="http://schemas.microsoft.com/office/powerpoint/2010/main">
    <mc:Choice Requires="p14">
      <p:transition spd="slow" p14:dur="2000" advTm="65095"/>
    </mc:Choice>
    <mc:Fallback xmlns="">
      <p:transition spd="slow" advTm="6509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F6F4-94F7-46D1-8355-E98E6E018819}"/>
              </a:ext>
            </a:extLst>
          </p:cNvPr>
          <p:cNvSpPr>
            <a:spLocks noGrp="1"/>
          </p:cNvSpPr>
          <p:nvPr>
            <p:ph type="title"/>
          </p:nvPr>
        </p:nvSpPr>
        <p:spPr>
          <a:xfrm>
            <a:off x="457200" y="437138"/>
            <a:ext cx="8229600" cy="981810"/>
          </a:xfrm>
        </p:spPr>
        <p:txBody>
          <a:bodyPr/>
          <a:lstStyle/>
          <a:p>
            <a:r>
              <a:rPr lang="en-US" dirty="0" err="1"/>
              <a:t>Detección</a:t>
            </a:r>
            <a:r>
              <a:rPr lang="en-US" dirty="0"/>
              <a:t> </a:t>
            </a:r>
            <a:r>
              <a:rPr lang="en-US" dirty="0" err="1"/>
              <a:t>automatica</a:t>
            </a:r>
            <a:r>
              <a:rPr lang="en-US" dirty="0"/>
              <a:t> de </a:t>
            </a:r>
            <a:r>
              <a:rPr lang="en-US" dirty="0" err="1"/>
              <a:t>agresión</a:t>
            </a:r>
            <a:endParaRPr lang="en-US" dirty="0"/>
          </a:p>
        </p:txBody>
      </p:sp>
      <p:sp>
        <p:nvSpPr>
          <p:cNvPr id="4" name="Slide Number Placeholder 3">
            <a:extLst>
              <a:ext uri="{FF2B5EF4-FFF2-40B4-BE49-F238E27FC236}">
                <a16:creationId xmlns:a16="http://schemas.microsoft.com/office/drawing/2014/main" id="{0CDB1677-8F56-4E51-B4A1-D19F27D1AB96}"/>
              </a:ext>
            </a:extLst>
          </p:cNvPr>
          <p:cNvSpPr>
            <a:spLocks noGrp="1"/>
          </p:cNvSpPr>
          <p:nvPr>
            <p:ph type="sldNum" sz="quarter" idx="12"/>
          </p:nvPr>
        </p:nvSpPr>
        <p:spPr/>
        <p:txBody>
          <a:bodyPr/>
          <a:lstStyle/>
          <a:p>
            <a:pPr>
              <a:defRPr/>
            </a:pPr>
            <a:fld id="{0B4461CB-4CA9-2A43-A3FA-624E1DA485A6}" type="slidenum">
              <a:rPr lang="en-US" smtClean="0"/>
              <a:pPr>
                <a:defRPr/>
              </a:pPr>
              <a:t>30</a:t>
            </a:fld>
            <a:endParaRPr lang="en-US" dirty="0"/>
          </a:p>
        </p:txBody>
      </p:sp>
      <p:pic>
        <p:nvPicPr>
          <p:cNvPr id="5" name="Picture 4">
            <a:extLst>
              <a:ext uri="{FF2B5EF4-FFF2-40B4-BE49-F238E27FC236}">
                <a16:creationId xmlns:a16="http://schemas.microsoft.com/office/drawing/2014/main" id="{25C42348-DEEE-46C6-8F8F-505590332046}"/>
              </a:ext>
            </a:extLst>
          </p:cNvPr>
          <p:cNvPicPr>
            <a:picLocks noChangeAspect="1"/>
          </p:cNvPicPr>
          <p:nvPr/>
        </p:nvPicPr>
        <p:blipFill>
          <a:blip r:embed="rId2"/>
          <a:stretch>
            <a:fillRect/>
          </a:stretch>
        </p:blipFill>
        <p:spPr>
          <a:xfrm>
            <a:off x="142680" y="1237297"/>
            <a:ext cx="8894142" cy="2546033"/>
          </a:xfrm>
          <a:prstGeom prst="rect">
            <a:avLst/>
          </a:prstGeom>
        </p:spPr>
      </p:pic>
      <p:pic>
        <p:nvPicPr>
          <p:cNvPr id="6" name="Picture 5">
            <a:extLst>
              <a:ext uri="{FF2B5EF4-FFF2-40B4-BE49-F238E27FC236}">
                <a16:creationId xmlns:a16="http://schemas.microsoft.com/office/drawing/2014/main" id="{1B2F7187-FE4F-432A-874F-B25F0867B027}"/>
              </a:ext>
            </a:extLst>
          </p:cNvPr>
          <p:cNvPicPr>
            <a:picLocks noChangeAspect="1"/>
          </p:cNvPicPr>
          <p:nvPr/>
        </p:nvPicPr>
        <p:blipFill>
          <a:blip r:embed="rId3"/>
          <a:stretch>
            <a:fillRect/>
          </a:stretch>
        </p:blipFill>
        <p:spPr>
          <a:xfrm>
            <a:off x="142680" y="3895574"/>
            <a:ext cx="5144452" cy="2914949"/>
          </a:xfrm>
          <a:prstGeom prst="rect">
            <a:avLst/>
          </a:prstGeom>
        </p:spPr>
      </p:pic>
      <p:sp>
        <p:nvSpPr>
          <p:cNvPr id="7" name="TextBox 6">
            <a:extLst>
              <a:ext uri="{FF2B5EF4-FFF2-40B4-BE49-F238E27FC236}">
                <a16:creationId xmlns:a16="http://schemas.microsoft.com/office/drawing/2014/main" id="{34B6FACD-2B08-4279-A1B7-3E805032577D}"/>
              </a:ext>
            </a:extLst>
          </p:cNvPr>
          <p:cNvSpPr txBox="1"/>
          <p:nvPr/>
        </p:nvSpPr>
        <p:spPr>
          <a:xfrm>
            <a:off x="5440680" y="4423410"/>
            <a:ext cx="3596142" cy="1631216"/>
          </a:xfrm>
          <a:prstGeom prst="rect">
            <a:avLst/>
          </a:prstGeom>
          <a:noFill/>
        </p:spPr>
        <p:txBody>
          <a:bodyPr wrap="square" rtlCol="0">
            <a:spAutoFit/>
          </a:bodyPr>
          <a:lstStyle/>
          <a:p>
            <a:r>
              <a:rPr lang="en-US" dirty="0"/>
              <a:t>Detection of aggressive </a:t>
            </a:r>
            <a:r>
              <a:rPr lang="en-US" dirty="0" err="1"/>
              <a:t>behaviours</a:t>
            </a:r>
            <a:r>
              <a:rPr lang="en-US" dirty="0"/>
              <a:t> in pigs using a RealSense depth sensor. </a:t>
            </a:r>
          </a:p>
          <a:p>
            <a:r>
              <a:rPr lang="en-US" sz="1400" dirty="0"/>
              <a:t>Chen et al.  Computers and Electronics in Agriculture 166 (2019) 105003.</a:t>
            </a:r>
          </a:p>
          <a:p>
            <a:endParaRPr lang="en-US" dirty="0"/>
          </a:p>
        </p:txBody>
      </p:sp>
    </p:spTree>
    <p:extLst>
      <p:ext uri="{BB962C8B-B14F-4D97-AF65-F5344CB8AC3E}">
        <p14:creationId xmlns:p14="http://schemas.microsoft.com/office/powerpoint/2010/main" val="3918989177"/>
      </p:ext>
    </p:extLst>
  </p:cSld>
  <p:clrMapOvr>
    <a:masterClrMapping/>
  </p:clrMapOvr>
  <mc:AlternateContent xmlns:mc="http://schemas.openxmlformats.org/markup-compatibility/2006" xmlns:p14="http://schemas.microsoft.com/office/powerpoint/2010/main">
    <mc:Choice Requires="p14">
      <p:transition spd="slow" p14:dur="2000" advTm="56330"/>
    </mc:Choice>
    <mc:Fallback xmlns="">
      <p:transition spd="slow" advTm="5633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D0916F-C024-4F96-82DE-BD10BA86121A}"/>
              </a:ext>
            </a:extLst>
          </p:cNvPr>
          <p:cNvSpPr>
            <a:spLocks noGrp="1"/>
          </p:cNvSpPr>
          <p:nvPr>
            <p:ph type="title"/>
          </p:nvPr>
        </p:nvSpPr>
        <p:spPr>
          <a:xfrm>
            <a:off x="457200" y="381270"/>
            <a:ext cx="8229600" cy="981810"/>
          </a:xfrm>
        </p:spPr>
        <p:txBody>
          <a:bodyPr/>
          <a:lstStyle/>
          <a:p>
            <a:r>
              <a:rPr lang="en-US" dirty="0" err="1"/>
              <a:t>Substracción</a:t>
            </a:r>
            <a:r>
              <a:rPr lang="en-US" dirty="0"/>
              <a:t> del background</a:t>
            </a:r>
          </a:p>
        </p:txBody>
      </p:sp>
      <p:sp>
        <p:nvSpPr>
          <p:cNvPr id="4" name="Slide Number Placeholder 3">
            <a:extLst>
              <a:ext uri="{FF2B5EF4-FFF2-40B4-BE49-F238E27FC236}">
                <a16:creationId xmlns:a16="http://schemas.microsoft.com/office/drawing/2014/main" id="{75E8D890-7035-420B-99CB-DF9173559930}"/>
              </a:ext>
            </a:extLst>
          </p:cNvPr>
          <p:cNvSpPr>
            <a:spLocks noGrp="1"/>
          </p:cNvSpPr>
          <p:nvPr>
            <p:ph type="sldNum" sz="quarter" idx="12"/>
          </p:nvPr>
        </p:nvSpPr>
        <p:spPr/>
        <p:txBody>
          <a:bodyPr/>
          <a:lstStyle/>
          <a:p>
            <a:pPr>
              <a:defRPr/>
            </a:pPr>
            <a:fld id="{205D934E-3E61-264D-8682-F58928E18B84}" type="slidenum">
              <a:rPr lang="en-US" smtClean="0"/>
              <a:pPr>
                <a:defRPr/>
              </a:pPr>
              <a:t>31</a:t>
            </a:fld>
            <a:endParaRPr lang="en-US" dirty="0"/>
          </a:p>
        </p:txBody>
      </p:sp>
      <p:pic>
        <p:nvPicPr>
          <p:cNvPr id="7" name="Picture 6">
            <a:extLst>
              <a:ext uri="{FF2B5EF4-FFF2-40B4-BE49-F238E27FC236}">
                <a16:creationId xmlns:a16="http://schemas.microsoft.com/office/drawing/2014/main" id="{31B2862F-A2C7-40B3-A04D-2C631E63ADE2}"/>
              </a:ext>
            </a:extLst>
          </p:cNvPr>
          <p:cNvPicPr>
            <a:picLocks noChangeAspect="1"/>
          </p:cNvPicPr>
          <p:nvPr/>
        </p:nvPicPr>
        <p:blipFill>
          <a:blip r:embed="rId2"/>
          <a:stretch>
            <a:fillRect/>
          </a:stretch>
        </p:blipFill>
        <p:spPr>
          <a:xfrm>
            <a:off x="-112644" y="2150376"/>
            <a:ext cx="9144000" cy="4275417"/>
          </a:xfrm>
          <a:prstGeom prst="rect">
            <a:avLst/>
          </a:prstGeom>
        </p:spPr>
      </p:pic>
    </p:spTree>
    <p:extLst>
      <p:ext uri="{BB962C8B-B14F-4D97-AF65-F5344CB8AC3E}">
        <p14:creationId xmlns:p14="http://schemas.microsoft.com/office/powerpoint/2010/main" val="1479925661"/>
      </p:ext>
    </p:extLst>
  </p:cSld>
  <p:clrMapOvr>
    <a:masterClrMapping/>
  </p:clrMapOvr>
  <mc:AlternateContent xmlns:mc="http://schemas.openxmlformats.org/markup-compatibility/2006" xmlns:p14="http://schemas.microsoft.com/office/powerpoint/2010/main">
    <mc:Choice Requires="p14">
      <p:transition spd="slow" p14:dur="2000" advTm="40174"/>
    </mc:Choice>
    <mc:Fallback xmlns="">
      <p:transition spd="slow" advTm="4017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2D57-FF85-4DBF-9FCD-76DBA5FE1109}"/>
              </a:ext>
            </a:extLst>
          </p:cNvPr>
          <p:cNvSpPr>
            <a:spLocks noGrp="1"/>
          </p:cNvSpPr>
          <p:nvPr>
            <p:ph type="title"/>
          </p:nvPr>
        </p:nvSpPr>
        <p:spPr>
          <a:xfrm>
            <a:off x="457200" y="346980"/>
            <a:ext cx="8229600" cy="981810"/>
          </a:xfrm>
        </p:spPr>
        <p:txBody>
          <a:bodyPr/>
          <a:lstStyle/>
          <a:p>
            <a:r>
              <a:rPr lang="en-US" dirty="0" err="1"/>
              <a:t>Método</a:t>
            </a:r>
            <a:r>
              <a:rPr lang="en-US" dirty="0"/>
              <a:t> de </a:t>
            </a:r>
            <a:r>
              <a:rPr lang="en-US" dirty="0" err="1"/>
              <a:t>diferencia</a:t>
            </a:r>
            <a:r>
              <a:rPr lang="en-US" dirty="0"/>
              <a:t> entre </a:t>
            </a:r>
            <a:r>
              <a:rPr lang="en-US" dirty="0" err="1"/>
              <a:t>cuadros</a:t>
            </a:r>
            <a:endParaRPr lang="en-US" dirty="0"/>
          </a:p>
        </p:txBody>
      </p:sp>
      <p:sp>
        <p:nvSpPr>
          <p:cNvPr id="4" name="Slide Number Placeholder 3">
            <a:extLst>
              <a:ext uri="{FF2B5EF4-FFF2-40B4-BE49-F238E27FC236}">
                <a16:creationId xmlns:a16="http://schemas.microsoft.com/office/drawing/2014/main" id="{415C2FCB-F8FC-4C9C-814C-2B399999BA5A}"/>
              </a:ext>
            </a:extLst>
          </p:cNvPr>
          <p:cNvSpPr>
            <a:spLocks noGrp="1"/>
          </p:cNvSpPr>
          <p:nvPr>
            <p:ph type="sldNum" sz="quarter" idx="12"/>
          </p:nvPr>
        </p:nvSpPr>
        <p:spPr/>
        <p:txBody>
          <a:bodyPr/>
          <a:lstStyle/>
          <a:p>
            <a:pPr>
              <a:defRPr/>
            </a:pPr>
            <a:fld id="{0B4461CB-4CA9-2A43-A3FA-624E1DA485A6}" type="slidenum">
              <a:rPr lang="en-US" smtClean="0"/>
              <a:pPr>
                <a:defRPr/>
              </a:pPr>
              <a:t>32</a:t>
            </a:fld>
            <a:endParaRPr lang="en-US" dirty="0"/>
          </a:p>
        </p:txBody>
      </p:sp>
      <p:pic>
        <p:nvPicPr>
          <p:cNvPr id="6" name="Picture 5">
            <a:extLst>
              <a:ext uri="{FF2B5EF4-FFF2-40B4-BE49-F238E27FC236}">
                <a16:creationId xmlns:a16="http://schemas.microsoft.com/office/drawing/2014/main" id="{A2146085-7EF1-4353-937B-2F9CF1A4E19A}"/>
              </a:ext>
            </a:extLst>
          </p:cNvPr>
          <p:cNvPicPr>
            <a:picLocks noChangeAspect="1"/>
          </p:cNvPicPr>
          <p:nvPr/>
        </p:nvPicPr>
        <p:blipFill>
          <a:blip r:embed="rId2"/>
          <a:stretch>
            <a:fillRect/>
          </a:stretch>
        </p:blipFill>
        <p:spPr>
          <a:xfrm>
            <a:off x="262890" y="1086786"/>
            <a:ext cx="8229600" cy="5269980"/>
          </a:xfrm>
          <a:prstGeom prst="rect">
            <a:avLst/>
          </a:prstGeom>
        </p:spPr>
      </p:pic>
    </p:spTree>
    <p:extLst>
      <p:ext uri="{BB962C8B-B14F-4D97-AF65-F5344CB8AC3E}">
        <p14:creationId xmlns:p14="http://schemas.microsoft.com/office/powerpoint/2010/main" val="725698963"/>
      </p:ext>
    </p:extLst>
  </p:cSld>
  <p:clrMapOvr>
    <a:masterClrMapping/>
  </p:clrMapOvr>
  <mc:AlternateContent xmlns:mc="http://schemas.openxmlformats.org/markup-compatibility/2006" xmlns:p14="http://schemas.microsoft.com/office/powerpoint/2010/main">
    <mc:Choice Requires="p14">
      <p:transition spd="slow" p14:dur="2000" advTm="28830"/>
    </mc:Choice>
    <mc:Fallback xmlns="">
      <p:transition spd="slow" advTm="2883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8F1D-945E-474A-84EB-BC594D70F91D}"/>
              </a:ext>
            </a:extLst>
          </p:cNvPr>
          <p:cNvSpPr>
            <a:spLocks noGrp="1"/>
          </p:cNvSpPr>
          <p:nvPr>
            <p:ph type="title"/>
          </p:nvPr>
        </p:nvSpPr>
        <p:spPr>
          <a:xfrm>
            <a:off x="365760" y="437138"/>
            <a:ext cx="8229600" cy="981810"/>
          </a:xfrm>
        </p:spPr>
        <p:txBody>
          <a:bodyPr>
            <a:normAutofit fontScale="90000"/>
          </a:bodyPr>
          <a:lstStyle/>
          <a:p>
            <a:r>
              <a:rPr lang="en-US" dirty="0" err="1"/>
              <a:t>Extracción</a:t>
            </a:r>
            <a:r>
              <a:rPr lang="en-US" dirty="0"/>
              <a:t> de </a:t>
            </a:r>
            <a:r>
              <a:rPr lang="en-US" dirty="0" err="1"/>
              <a:t>estadísticos</a:t>
            </a:r>
            <a:r>
              <a:rPr lang="en-US" dirty="0"/>
              <a:t> </a:t>
            </a:r>
            <a:r>
              <a:rPr lang="en-US" dirty="0" err="1"/>
              <a:t>relevantes</a:t>
            </a:r>
            <a:r>
              <a:rPr lang="en-US" dirty="0"/>
              <a:t> del </a:t>
            </a:r>
            <a:r>
              <a:rPr lang="en-US" dirty="0" err="1"/>
              <a:t>índice</a:t>
            </a:r>
            <a:r>
              <a:rPr lang="en-US" dirty="0"/>
              <a:t> de </a:t>
            </a:r>
            <a:r>
              <a:rPr lang="en-US" dirty="0" err="1"/>
              <a:t>movimiento</a:t>
            </a:r>
            <a:endParaRPr lang="en-US" dirty="0"/>
          </a:p>
        </p:txBody>
      </p:sp>
      <p:sp>
        <p:nvSpPr>
          <p:cNvPr id="4" name="Slide Number Placeholder 3">
            <a:extLst>
              <a:ext uri="{FF2B5EF4-FFF2-40B4-BE49-F238E27FC236}">
                <a16:creationId xmlns:a16="http://schemas.microsoft.com/office/drawing/2014/main" id="{2E5A239E-92B5-4F71-9139-C674B3D4526C}"/>
              </a:ext>
            </a:extLst>
          </p:cNvPr>
          <p:cNvSpPr>
            <a:spLocks noGrp="1"/>
          </p:cNvSpPr>
          <p:nvPr>
            <p:ph type="sldNum" sz="quarter" idx="12"/>
          </p:nvPr>
        </p:nvSpPr>
        <p:spPr/>
        <p:txBody>
          <a:bodyPr/>
          <a:lstStyle/>
          <a:p>
            <a:pPr>
              <a:defRPr/>
            </a:pPr>
            <a:fld id="{0B4461CB-4CA9-2A43-A3FA-624E1DA485A6}" type="slidenum">
              <a:rPr lang="en-US" smtClean="0"/>
              <a:pPr>
                <a:defRPr/>
              </a:pPr>
              <a:t>33</a:t>
            </a:fld>
            <a:endParaRPr lang="en-US" dirty="0"/>
          </a:p>
        </p:txBody>
      </p:sp>
      <p:pic>
        <p:nvPicPr>
          <p:cNvPr id="5" name="Picture 4">
            <a:extLst>
              <a:ext uri="{FF2B5EF4-FFF2-40B4-BE49-F238E27FC236}">
                <a16:creationId xmlns:a16="http://schemas.microsoft.com/office/drawing/2014/main" id="{8DA3E652-8394-472D-9A2F-59A182C3893C}"/>
              </a:ext>
            </a:extLst>
          </p:cNvPr>
          <p:cNvPicPr>
            <a:picLocks noChangeAspect="1"/>
          </p:cNvPicPr>
          <p:nvPr/>
        </p:nvPicPr>
        <p:blipFill>
          <a:blip r:embed="rId2"/>
          <a:stretch>
            <a:fillRect/>
          </a:stretch>
        </p:blipFill>
        <p:spPr>
          <a:xfrm>
            <a:off x="0" y="1812871"/>
            <a:ext cx="9144000" cy="4218999"/>
          </a:xfrm>
          <a:prstGeom prst="rect">
            <a:avLst/>
          </a:prstGeom>
        </p:spPr>
      </p:pic>
    </p:spTree>
    <p:extLst>
      <p:ext uri="{BB962C8B-B14F-4D97-AF65-F5344CB8AC3E}">
        <p14:creationId xmlns:p14="http://schemas.microsoft.com/office/powerpoint/2010/main" val="1382884092"/>
      </p:ext>
    </p:extLst>
  </p:cSld>
  <p:clrMapOvr>
    <a:masterClrMapping/>
  </p:clrMapOvr>
  <mc:AlternateContent xmlns:mc="http://schemas.openxmlformats.org/markup-compatibility/2006" xmlns:p14="http://schemas.microsoft.com/office/powerpoint/2010/main">
    <mc:Choice Requires="p14">
      <p:transition spd="slow" p14:dur="2000" advTm="34545"/>
    </mc:Choice>
    <mc:Fallback xmlns="">
      <p:transition spd="slow" advTm="3454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50F3F-A316-43B2-A440-A13E5C83C1FC}"/>
              </a:ext>
            </a:extLst>
          </p:cNvPr>
          <p:cNvSpPr>
            <a:spLocks noGrp="1"/>
          </p:cNvSpPr>
          <p:nvPr>
            <p:ph type="title"/>
          </p:nvPr>
        </p:nvSpPr>
        <p:spPr>
          <a:xfrm>
            <a:off x="457200" y="437138"/>
            <a:ext cx="8229600" cy="981810"/>
          </a:xfrm>
        </p:spPr>
        <p:txBody>
          <a:bodyPr>
            <a:normAutofit fontScale="90000"/>
          </a:bodyPr>
          <a:lstStyle/>
          <a:p>
            <a:r>
              <a:rPr lang="en-US" dirty="0" err="1"/>
              <a:t>Resultados</a:t>
            </a:r>
            <a:r>
              <a:rPr lang="en-US" dirty="0"/>
              <a:t> de </a:t>
            </a:r>
            <a:r>
              <a:rPr lang="en-US" dirty="0" err="1"/>
              <a:t>clasificador</a:t>
            </a:r>
            <a:r>
              <a:rPr lang="en-US" dirty="0"/>
              <a:t> SVM </a:t>
            </a:r>
            <a:r>
              <a:rPr lang="en-US" dirty="0" err="1"/>
              <a:t>basado</a:t>
            </a:r>
            <a:r>
              <a:rPr lang="en-US" dirty="0"/>
              <a:t> </a:t>
            </a:r>
            <a:r>
              <a:rPr lang="en-US" dirty="0" err="1"/>
              <a:t>en</a:t>
            </a:r>
            <a:r>
              <a:rPr lang="en-US" dirty="0"/>
              <a:t> </a:t>
            </a:r>
            <a:r>
              <a:rPr lang="en-US" dirty="0" err="1"/>
              <a:t>estadísticos</a:t>
            </a:r>
            <a:r>
              <a:rPr lang="en-US" dirty="0"/>
              <a:t> del </a:t>
            </a:r>
            <a:r>
              <a:rPr lang="en-US" dirty="0" err="1"/>
              <a:t>índice</a:t>
            </a:r>
            <a:r>
              <a:rPr lang="en-US" dirty="0"/>
              <a:t> de </a:t>
            </a:r>
            <a:r>
              <a:rPr lang="en-US" dirty="0" err="1"/>
              <a:t>movimiento</a:t>
            </a:r>
            <a:endParaRPr lang="en-US" dirty="0"/>
          </a:p>
        </p:txBody>
      </p:sp>
      <p:sp>
        <p:nvSpPr>
          <p:cNvPr id="4" name="Slide Number Placeholder 3">
            <a:extLst>
              <a:ext uri="{FF2B5EF4-FFF2-40B4-BE49-F238E27FC236}">
                <a16:creationId xmlns:a16="http://schemas.microsoft.com/office/drawing/2014/main" id="{7609D1A7-EC9B-4542-ABC4-D19FCB07F5D7}"/>
              </a:ext>
            </a:extLst>
          </p:cNvPr>
          <p:cNvSpPr>
            <a:spLocks noGrp="1"/>
          </p:cNvSpPr>
          <p:nvPr>
            <p:ph type="sldNum" sz="quarter" idx="12"/>
          </p:nvPr>
        </p:nvSpPr>
        <p:spPr/>
        <p:txBody>
          <a:bodyPr/>
          <a:lstStyle/>
          <a:p>
            <a:pPr>
              <a:defRPr/>
            </a:pPr>
            <a:fld id="{0B4461CB-4CA9-2A43-A3FA-624E1DA485A6}" type="slidenum">
              <a:rPr lang="en-US" smtClean="0"/>
              <a:pPr>
                <a:defRPr/>
              </a:pPr>
              <a:t>34</a:t>
            </a:fld>
            <a:endParaRPr lang="en-US" dirty="0"/>
          </a:p>
        </p:txBody>
      </p:sp>
      <p:pic>
        <p:nvPicPr>
          <p:cNvPr id="5" name="Picture 4">
            <a:extLst>
              <a:ext uri="{FF2B5EF4-FFF2-40B4-BE49-F238E27FC236}">
                <a16:creationId xmlns:a16="http://schemas.microsoft.com/office/drawing/2014/main" id="{E9AEC9C9-3B3C-478D-B83F-8C2936E74047}"/>
              </a:ext>
            </a:extLst>
          </p:cNvPr>
          <p:cNvPicPr>
            <a:picLocks noChangeAspect="1"/>
          </p:cNvPicPr>
          <p:nvPr/>
        </p:nvPicPr>
        <p:blipFill>
          <a:blip r:embed="rId2"/>
          <a:stretch>
            <a:fillRect/>
          </a:stretch>
        </p:blipFill>
        <p:spPr>
          <a:xfrm>
            <a:off x="0" y="1644305"/>
            <a:ext cx="9144000" cy="2818770"/>
          </a:xfrm>
          <a:prstGeom prst="rect">
            <a:avLst/>
          </a:prstGeom>
        </p:spPr>
      </p:pic>
      <p:sp>
        <p:nvSpPr>
          <p:cNvPr id="6" name="TextBox 5">
            <a:extLst>
              <a:ext uri="{FF2B5EF4-FFF2-40B4-BE49-F238E27FC236}">
                <a16:creationId xmlns:a16="http://schemas.microsoft.com/office/drawing/2014/main" id="{4B8C6BD1-A549-47DC-9BA0-B03821C2ECCB}"/>
              </a:ext>
            </a:extLst>
          </p:cNvPr>
          <p:cNvSpPr txBox="1"/>
          <p:nvPr/>
        </p:nvSpPr>
        <p:spPr>
          <a:xfrm>
            <a:off x="0" y="4890436"/>
            <a:ext cx="9144000" cy="1200329"/>
          </a:xfrm>
          <a:prstGeom prst="rect">
            <a:avLst/>
          </a:prstGeom>
          <a:noFill/>
        </p:spPr>
        <p:txBody>
          <a:bodyPr wrap="square" rtlCol="0">
            <a:spAutoFit/>
          </a:bodyPr>
          <a:lstStyle/>
          <a:p>
            <a:r>
              <a:rPr lang="en-US" dirty="0" err="1"/>
              <a:t>Usando</a:t>
            </a:r>
            <a:r>
              <a:rPr lang="en-US" dirty="0"/>
              <a:t> </a:t>
            </a:r>
            <a:r>
              <a:rPr lang="en-US" dirty="0" err="1"/>
              <a:t>análisis</a:t>
            </a:r>
            <a:r>
              <a:rPr lang="en-US" dirty="0"/>
              <a:t> de </a:t>
            </a:r>
            <a:r>
              <a:rPr lang="en-US" dirty="0" err="1"/>
              <a:t>imágenes</a:t>
            </a:r>
            <a:r>
              <a:rPr lang="en-US" dirty="0"/>
              <a:t>, </a:t>
            </a:r>
            <a:r>
              <a:rPr lang="en-US" dirty="0" err="1"/>
              <a:t>detección</a:t>
            </a:r>
            <a:r>
              <a:rPr lang="en-US" dirty="0"/>
              <a:t> de </a:t>
            </a:r>
            <a:r>
              <a:rPr lang="en-US" dirty="0" err="1"/>
              <a:t>objetos</a:t>
            </a:r>
            <a:r>
              <a:rPr lang="en-US" dirty="0"/>
              <a:t>, </a:t>
            </a:r>
            <a:r>
              <a:rPr lang="en-US" dirty="0" err="1"/>
              <a:t>estadísticos</a:t>
            </a:r>
            <a:r>
              <a:rPr lang="en-US" dirty="0"/>
              <a:t> de </a:t>
            </a:r>
            <a:r>
              <a:rPr lang="en-US" dirty="0" err="1"/>
              <a:t>movimiento</a:t>
            </a:r>
            <a:r>
              <a:rPr lang="en-US" dirty="0"/>
              <a:t> y machine learning, Podemos detector </a:t>
            </a:r>
            <a:r>
              <a:rPr lang="en-US" dirty="0" err="1"/>
              <a:t>agresión</a:t>
            </a:r>
            <a:r>
              <a:rPr lang="en-US" dirty="0"/>
              <a:t> con </a:t>
            </a:r>
            <a:r>
              <a:rPr lang="en-US" dirty="0" err="1"/>
              <a:t>alta</a:t>
            </a:r>
            <a:r>
              <a:rPr lang="en-US" dirty="0"/>
              <a:t> </a:t>
            </a:r>
            <a:r>
              <a:rPr lang="en-US" dirty="0" err="1"/>
              <a:t>especificidad</a:t>
            </a:r>
            <a:r>
              <a:rPr lang="en-US" dirty="0"/>
              <a:t> y </a:t>
            </a:r>
            <a:r>
              <a:rPr lang="en-US" dirty="0" err="1"/>
              <a:t>sensibilidad</a:t>
            </a:r>
            <a:r>
              <a:rPr lang="en-US" dirty="0"/>
              <a:t>.</a:t>
            </a:r>
          </a:p>
          <a:p>
            <a:endParaRPr lang="en-US" dirty="0"/>
          </a:p>
          <a:p>
            <a:r>
              <a:rPr lang="en-US" dirty="0"/>
              <a:t>Pero </a:t>
            </a:r>
            <a:r>
              <a:rPr lang="en-US" dirty="0" err="1"/>
              <a:t>aún</a:t>
            </a:r>
            <a:r>
              <a:rPr lang="en-US" dirty="0"/>
              <a:t> no Podemos saber </a:t>
            </a:r>
            <a:r>
              <a:rPr lang="en-US" dirty="0" err="1"/>
              <a:t>quién</a:t>
            </a:r>
            <a:r>
              <a:rPr lang="en-US" dirty="0"/>
              <a:t> </a:t>
            </a:r>
            <a:r>
              <a:rPr lang="en-US" dirty="0" err="1"/>
              <a:t>pelea</a:t>
            </a:r>
            <a:r>
              <a:rPr lang="en-US" dirty="0"/>
              <a:t> con </a:t>
            </a:r>
            <a:r>
              <a:rPr lang="en-US" dirty="0" err="1"/>
              <a:t>quién</a:t>
            </a:r>
            <a:r>
              <a:rPr lang="en-US" dirty="0"/>
              <a:t>: </a:t>
            </a:r>
            <a:r>
              <a:rPr lang="en-US" b="1" dirty="0">
                <a:solidFill>
                  <a:srgbClr val="FF0000"/>
                </a:solidFill>
              </a:rPr>
              <a:t>Animal ID!</a:t>
            </a:r>
          </a:p>
        </p:txBody>
      </p:sp>
    </p:spTree>
    <p:extLst>
      <p:ext uri="{BB962C8B-B14F-4D97-AF65-F5344CB8AC3E}">
        <p14:creationId xmlns:p14="http://schemas.microsoft.com/office/powerpoint/2010/main" val="1911307064"/>
      </p:ext>
    </p:extLst>
  </p:cSld>
  <p:clrMapOvr>
    <a:masterClrMapping/>
  </p:clrMapOvr>
  <mc:AlternateContent xmlns:mc="http://schemas.openxmlformats.org/markup-compatibility/2006" xmlns:p14="http://schemas.microsoft.com/office/powerpoint/2010/main">
    <mc:Choice Requires="p14">
      <p:transition spd="slow" p14:dur="2000" advTm="138531"/>
    </mc:Choice>
    <mc:Fallback xmlns="">
      <p:transition spd="slow" advTm="13853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46ED6-8D11-4115-8D23-1BDED95EDC0F}"/>
              </a:ext>
            </a:extLst>
          </p:cNvPr>
          <p:cNvSpPr>
            <a:spLocks noGrp="1"/>
          </p:cNvSpPr>
          <p:nvPr>
            <p:ph type="title"/>
          </p:nvPr>
        </p:nvSpPr>
        <p:spPr>
          <a:xfrm>
            <a:off x="457200" y="671724"/>
            <a:ext cx="8229600" cy="981810"/>
          </a:xfrm>
        </p:spPr>
        <p:txBody>
          <a:bodyPr>
            <a:normAutofit fontScale="90000"/>
          </a:bodyPr>
          <a:lstStyle/>
          <a:p>
            <a:r>
              <a:rPr lang="en-US" dirty="0" err="1"/>
              <a:t>Qué</a:t>
            </a:r>
            <a:r>
              <a:rPr lang="en-US" dirty="0"/>
              <a:t> </a:t>
            </a:r>
            <a:r>
              <a:rPr lang="en-US" dirty="0" err="1"/>
              <a:t>otras</a:t>
            </a:r>
            <a:r>
              <a:rPr lang="en-US" dirty="0"/>
              <a:t> </a:t>
            </a:r>
            <a:r>
              <a:rPr lang="en-US" dirty="0" err="1"/>
              <a:t>tecnologías</a:t>
            </a:r>
            <a:r>
              <a:rPr lang="en-US" dirty="0"/>
              <a:t> </a:t>
            </a:r>
            <a:r>
              <a:rPr lang="en-US" dirty="0" err="1"/>
              <a:t>podríamos</a:t>
            </a:r>
            <a:r>
              <a:rPr lang="en-US" dirty="0"/>
              <a:t> </a:t>
            </a:r>
            <a:r>
              <a:rPr lang="en-US" dirty="0" err="1"/>
              <a:t>usar</a:t>
            </a:r>
            <a:r>
              <a:rPr lang="en-US" dirty="0"/>
              <a:t> para </a:t>
            </a:r>
            <a:r>
              <a:rPr lang="en-US" dirty="0" err="1"/>
              <a:t>mejorar</a:t>
            </a:r>
            <a:r>
              <a:rPr lang="en-US" dirty="0"/>
              <a:t> la </a:t>
            </a:r>
            <a:r>
              <a:rPr lang="en-US" dirty="0" err="1"/>
              <a:t>estimacion</a:t>
            </a:r>
            <a:r>
              <a:rPr lang="en-US" dirty="0"/>
              <a:t> de </a:t>
            </a:r>
            <a:r>
              <a:rPr lang="en-US" dirty="0" err="1"/>
              <a:t>modelos</a:t>
            </a:r>
            <a:r>
              <a:rPr lang="en-US" dirty="0"/>
              <a:t> de </a:t>
            </a:r>
            <a:r>
              <a:rPr lang="en-US" dirty="0" err="1"/>
              <a:t>competencia</a:t>
            </a:r>
            <a:r>
              <a:rPr lang="en-US" dirty="0"/>
              <a:t>?</a:t>
            </a:r>
          </a:p>
        </p:txBody>
      </p:sp>
      <p:sp>
        <p:nvSpPr>
          <p:cNvPr id="3" name="Content Placeholder 2">
            <a:extLst>
              <a:ext uri="{FF2B5EF4-FFF2-40B4-BE49-F238E27FC236}">
                <a16:creationId xmlns:a16="http://schemas.microsoft.com/office/drawing/2014/main" id="{E08C71A9-2AE3-454D-AA63-D19F041617A8}"/>
              </a:ext>
            </a:extLst>
          </p:cNvPr>
          <p:cNvSpPr>
            <a:spLocks noGrp="1"/>
          </p:cNvSpPr>
          <p:nvPr>
            <p:ph idx="1"/>
          </p:nvPr>
        </p:nvSpPr>
        <p:spPr>
          <a:xfrm>
            <a:off x="457200" y="2280621"/>
            <a:ext cx="8229600" cy="3845542"/>
          </a:xfrm>
        </p:spPr>
        <p:txBody>
          <a:bodyPr/>
          <a:lstStyle/>
          <a:p>
            <a:pPr marL="0" indent="0">
              <a:buNone/>
            </a:pPr>
            <a:r>
              <a:rPr lang="en-US" dirty="0" err="1"/>
              <a:t>En</a:t>
            </a:r>
            <a:r>
              <a:rPr lang="en-US" dirty="0"/>
              <a:t> </a:t>
            </a:r>
            <a:r>
              <a:rPr lang="en-US" dirty="0" err="1"/>
              <a:t>grupos</a:t>
            </a:r>
            <a:r>
              <a:rPr lang="en-US" dirty="0"/>
              <a:t> </a:t>
            </a:r>
            <a:r>
              <a:rPr lang="en-US" dirty="0" err="1"/>
              <a:t>estables</a:t>
            </a:r>
            <a:r>
              <a:rPr lang="en-US" dirty="0"/>
              <a:t> (</a:t>
            </a:r>
            <a:r>
              <a:rPr lang="en-US" dirty="0" err="1"/>
              <a:t>luego</a:t>
            </a:r>
            <a:r>
              <a:rPr lang="en-US" dirty="0"/>
              <a:t> que la </a:t>
            </a:r>
            <a:r>
              <a:rPr lang="en-US" dirty="0" err="1"/>
              <a:t>jerarquia</a:t>
            </a:r>
            <a:r>
              <a:rPr lang="en-US" dirty="0"/>
              <a:t> social ha </a:t>
            </a:r>
            <a:r>
              <a:rPr lang="en-US" dirty="0" err="1"/>
              <a:t>sido</a:t>
            </a:r>
            <a:r>
              <a:rPr lang="en-US" dirty="0"/>
              <a:t> </a:t>
            </a:r>
            <a:r>
              <a:rPr lang="en-US" dirty="0" err="1"/>
              <a:t>establecida</a:t>
            </a:r>
            <a:r>
              <a:rPr lang="en-US" dirty="0"/>
              <a:t>) las </a:t>
            </a:r>
            <a:r>
              <a:rPr lang="en-US" dirty="0" err="1"/>
              <a:t>interacciones</a:t>
            </a:r>
            <a:r>
              <a:rPr lang="en-US" dirty="0"/>
              <a:t> </a:t>
            </a:r>
            <a:r>
              <a:rPr lang="en-US" dirty="0" err="1"/>
              <a:t>agresivas</a:t>
            </a:r>
            <a:r>
              <a:rPr lang="en-US" dirty="0"/>
              <a:t> mas communes </a:t>
            </a:r>
            <a:r>
              <a:rPr lang="en-US" dirty="0" err="1"/>
              <a:t>suelen</a:t>
            </a:r>
            <a:r>
              <a:rPr lang="en-US" dirty="0"/>
              <a:t> </a:t>
            </a:r>
            <a:r>
              <a:rPr lang="en-US" dirty="0" err="1"/>
              <a:t>suceder</a:t>
            </a:r>
            <a:r>
              <a:rPr lang="en-US" dirty="0"/>
              <a:t> </a:t>
            </a:r>
            <a:r>
              <a:rPr lang="en-US" dirty="0" err="1"/>
              <a:t>en</a:t>
            </a:r>
            <a:r>
              <a:rPr lang="en-US" dirty="0"/>
              <a:t> los </a:t>
            </a:r>
            <a:r>
              <a:rPr lang="en-US" dirty="0" err="1"/>
              <a:t>comederos</a:t>
            </a:r>
            <a:r>
              <a:rPr lang="en-US" dirty="0"/>
              <a:t>.</a:t>
            </a:r>
          </a:p>
          <a:p>
            <a:pPr marL="0" indent="0">
              <a:buNone/>
            </a:pPr>
            <a:endParaRPr lang="en-US" dirty="0"/>
          </a:p>
          <a:p>
            <a:pPr marL="0" indent="0">
              <a:buNone/>
            </a:pPr>
            <a:r>
              <a:rPr lang="en-US" dirty="0"/>
              <a:t>Podemos </a:t>
            </a:r>
            <a:r>
              <a:rPr lang="en-US" dirty="0" err="1"/>
              <a:t>usar</a:t>
            </a:r>
            <a:r>
              <a:rPr lang="en-US" dirty="0"/>
              <a:t> </a:t>
            </a:r>
            <a:r>
              <a:rPr lang="en-US" dirty="0" err="1"/>
              <a:t>datos</a:t>
            </a:r>
            <a:r>
              <a:rPr lang="en-US" dirty="0"/>
              <a:t> de </a:t>
            </a:r>
            <a:r>
              <a:rPr lang="en-US" dirty="0" err="1"/>
              <a:t>comederos</a:t>
            </a:r>
            <a:r>
              <a:rPr lang="en-US" dirty="0"/>
              <a:t> </a:t>
            </a:r>
            <a:r>
              <a:rPr lang="en-US" dirty="0" err="1"/>
              <a:t>automaticos</a:t>
            </a:r>
            <a:r>
              <a:rPr lang="en-US" dirty="0"/>
              <a:t> para </a:t>
            </a:r>
            <a:r>
              <a:rPr lang="en-US" dirty="0" err="1"/>
              <a:t>cuantificar</a:t>
            </a:r>
            <a:r>
              <a:rPr lang="en-US" dirty="0"/>
              <a:t> </a:t>
            </a:r>
            <a:r>
              <a:rPr lang="en-US" dirty="0" err="1"/>
              <a:t>competencia</a:t>
            </a:r>
            <a:r>
              <a:rPr lang="en-US" dirty="0"/>
              <a:t>?</a:t>
            </a:r>
          </a:p>
        </p:txBody>
      </p:sp>
      <p:sp>
        <p:nvSpPr>
          <p:cNvPr id="4" name="Slide Number Placeholder 3">
            <a:extLst>
              <a:ext uri="{FF2B5EF4-FFF2-40B4-BE49-F238E27FC236}">
                <a16:creationId xmlns:a16="http://schemas.microsoft.com/office/drawing/2014/main" id="{8752C459-D6BE-480C-BF5E-1F71CDF47241}"/>
              </a:ext>
            </a:extLst>
          </p:cNvPr>
          <p:cNvSpPr>
            <a:spLocks noGrp="1"/>
          </p:cNvSpPr>
          <p:nvPr>
            <p:ph type="sldNum" sz="quarter" idx="12"/>
          </p:nvPr>
        </p:nvSpPr>
        <p:spPr/>
        <p:txBody>
          <a:bodyPr/>
          <a:lstStyle/>
          <a:p>
            <a:pPr>
              <a:defRPr/>
            </a:pPr>
            <a:fld id="{0B4461CB-4CA9-2A43-A3FA-624E1DA485A6}" type="slidenum">
              <a:rPr lang="en-US" smtClean="0"/>
              <a:pPr>
                <a:defRPr/>
              </a:pPr>
              <a:t>35</a:t>
            </a:fld>
            <a:endParaRPr lang="en-US" dirty="0"/>
          </a:p>
        </p:txBody>
      </p:sp>
    </p:spTree>
    <p:extLst>
      <p:ext uri="{BB962C8B-B14F-4D97-AF65-F5344CB8AC3E}">
        <p14:creationId xmlns:p14="http://schemas.microsoft.com/office/powerpoint/2010/main" val="3619471076"/>
      </p:ext>
    </p:extLst>
  </p:cSld>
  <p:clrMapOvr>
    <a:masterClrMapping/>
  </p:clrMapOvr>
  <mc:AlternateContent xmlns:mc="http://schemas.openxmlformats.org/markup-compatibility/2006" xmlns:p14="http://schemas.microsoft.com/office/powerpoint/2010/main">
    <mc:Choice Requires="p14">
      <p:transition spd="slow" p14:dur="2000" advTm="14429"/>
    </mc:Choice>
    <mc:Fallback xmlns="">
      <p:transition spd="slow" advTm="1442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5109-DC06-4F34-BF83-4B6DDF5DFF09}"/>
              </a:ext>
            </a:extLst>
          </p:cNvPr>
          <p:cNvSpPr>
            <a:spLocks noGrp="1"/>
          </p:cNvSpPr>
          <p:nvPr>
            <p:ph type="title"/>
          </p:nvPr>
        </p:nvSpPr>
        <p:spPr>
          <a:xfrm>
            <a:off x="457200" y="391873"/>
            <a:ext cx="8229600" cy="725109"/>
          </a:xfrm>
        </p:spPr>
        <p:txBody>
          <a:bodyPr>
            <a:normAutofit fontScale="90000"/>
          </a:bodyPr>
          <a:lstStyle/>
          <a:p>
            <a:r>
              <a:rPr lang="en-US" dirty="0" err="1"/>
              <a:t>Datos</a:t>
            </a:r>
            <a:r>
              <a:rPr lang="en-US" dirty="0"/>
              <a:t> de </a:t>
            </a:r>
            <a:r>
              <a:rPr lang="en-US" dirty="0" err="1"/>
              <a:t>comederos</a:t>
            </a:r>
            <a:r>
              <a:rPr lang="en-US" dirty="0"/>
              <a:t> </a:t>
            </a:r>
            <a:r>
              <a:rPr lang="en-US" dirty="0" err="1"/>
              <a:t>automátucos</a:t>
            </a:r>
            <a:r>
              <a:rPr lang="en-US" dirty="0"/>
              <a:t>:</a:t>
            </a:r>
            <a:br>
              <a:rPr lang="en-US" dirty="0"/>
            </a:br>
            <a:r>
              <a:rPr lang="en-US" dirty="0"/>
              <a:t>Más </a:t>
            </a:r>
            <a:r>
              <a:rPr lang="en-US" dirty="0" err="1"/>
              <a:t>allá</a:t>
            </a:r>
            <a:r>
              <a:rPr lang="en-US" dirty="0"/>
              <a:t> de “Residual Feed Intake” (RFI) Y </a:t>
            </a:r>
            <a:r>
              <a:rPr lang="en-US" dirty="0" err="1"/>
              <a:t>Ganancia</a:t>
            </a:r>
            <a:r>
              <a:rPr lang="en-US" dirty="0"/>
              <a:t> </a:t>
            </a:r>
            <a:r>
              <a:rPr lang="en-US" dirty="0" err="1"/>
              <a:t>promedio</a:t>
            </a:r>
            <a:r>
              <a:rPr lang="en-US" dirty="0"/>
              <a:t> (ADG)</a:t>
            </a:r>
          </a:p>
        </p:txBody>
      </p:sp>
      <p:sp>
        <p:nvSpPr>
          <p:cNvPr id="4" name="Slide Number Placeholder 3">
            <a:extLst>
              <a:ext uri="{FF2B5EF4-FFF2-40B4-BE49-F238E27FC236}">
                <a16:creationId xmlns:a16="http://schemas.microsoft.com/office/drawing/2014/main" id="{F98D094B-F187-483F-83EC-72B021496FE4}"/>
              </a:ext>
            </a:extLst>
          </p:cNvPr>
          <p:cNvSpPr>
            <a:spLocks noGrp="1"/>
          </p:cNvSpPr>
          <p:nvPr>
            <p:ph type="sldNum" sz="quarter" idx="12"/>
          </p:nvPr>
        </p:nvSpPr>
        <p:spPr/>
        <p:txBody>
          <a:bodyPr/>
          <a:lstStyle/>
          <a:p>
            <a:pPr>
              <a:defRPr/>
            </a:pPr>
            <a:fld id="{14362E17-3E5F-5C4D-AFD9-BBBB918BE234}" type="slidenum">
              <a:rPr lang="en-US" smtClean="0"/>
              <a:pPr>
                <a:defRPr/>
              </a:pPr>
              <a:t>36</a:t>
            </a:fld>
            <a:endParaRPr lang="en-US"/>
          </a:p>
        </p:txBody>
      </p:sp>
      <p:pic>
        <p:nvPicPr>
          <p:cNvPr id="6" name="Picture 5">
            <a:extLst>
              <a:ext uri="{FF2B5EF4-FFF2-40B4-BE49-F238E27FC236}">
                <a16:creationId xmlns:a16="http://schemas.microsoft.com/office/drawing/2014/main" id="{E9FDEACE-3AA0-4876-BB8D-3FF53E427BB1}"/>
              </a:ext>
            </a:extLst>
          </p:cNvPr>
          <p:cNvPicPr>
            <a:picLocks noChangeAspect="1"/>
          </p:cNvPicPr>
          <p:nvPr/>
        </p:nvPicPr>
        <p:blipFill>
          <a:blip r:embed="rId3"/>
          <a:stretch>
            <a:fillRect/>
          </a:stretch>
        </p:blipFill>
        <p:spPr>
          <a:xfrm>
            <a:off x="646771" y="2118732"/>
            <a:ext cx="3218985" cy="2414239"/>
          </a:xfrm>
          <a:prstGeom prst="rect">
            <a:avLst/>
          </a:prstGeom>
        </p:spPr>
      </p:pic>
      <p:pic>
        <p:nvPicPr>
          <p:cNvPr id="7" name="Picture 6">
            <a:extLst>
              <a:ext uri="{FF2B5EF4-FFF2-40B4-BE49-F238E27FC236}">
                <a16:creationId xmlns:a16="http://schemas.microsoft.com/office/drawing/2014/main" id="{E22D18A9-A442-4DAE-B668-A40ADA7C82E5}"/>
              </a:ext>
            </a:extLst>
          </p:cNvPr>
          <p:cNvPicPr>
            <a:picLocks noChangeAspect="1"/>
          </p:cNvPicPr>
          <p:nvPr/>
        </p:nvPicPr>
        <p:blipFill>
          <a:blip r:embed="rId4"/>
          <a:stretch>
            <a:fillRect/>
          </a:stretch>
        </p:blipFill>
        <p:spPr>
          <a:xfrm>
            <a:off x="4091220" y="3432704"/>
            <a:ext cx="4762848" cy="3425296"/>
          </a:xfrm>
          <a:prstGeom prst="rect">
            <a:avLst/>
          </a:prstGeom>
        </p:spPr>
      </p:pic>
      <p:cxnSp>
        <p:nvCxnSpPr>
          <p:cNvPr id="9" name="Straight Arrow Connector 8">
            <a:extLst>
              <a:ext uri="{FF2B5EF4-FFF2-40B4-BE49-F238E27FC236}">
                <a16:creationId xmlns:a16="http://schemas.microsoft.com/office/drawing/2014/main" id="{E916DA85-97EF-4E76-B4AF-172CD7D03B40}"/>
              </a:ext>
            </a:extLst>
          </p:cNvPr>
          <p:cNvCxnSpPr/>
          <p:nvPr/>
        </p:nvCxnSpPr>
        <p:spPr>
          <a:xfrm flipV="1">
            <a:off x="3077737" y="5211337"/>
            <a:ext cx="1494263" cy="334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8CF5FEC-D2FD-42DB-B8E1-1835E12FE2DA}"/>
              </a:ext>
            </a:extLst>
          </p:cNvPr>
          <p:cNvSpPr txBox="1"/>
          <p:nvPr/>
        </p:nvSpPr>
        <p:spPr>
          <a:xfrm>
            <a:off x="721113" y="4934556"/>
            <a:ext cx="2631688" cy="1754326"/>
          </a:xfrm>
          <a:prstGeom prst="rect">
            <a:avLst/>
          </a:prstGeom>
          <a:noFill/>
        </p:spPr>
        <p:txBody>
          <a:bodyPr wrap="square" rtlCol="0">
            <a:spAutoFit/>
          </a:bodyPr>
          <a:lstStyle/>
          <a:p>
            <a:r>
              <a:rPr lang="en-US" dirty="0"/>
              <a:t>El </a:t>
            </a:r>
            <a:r>
              <a:rPr lang="en-US" dirty="0" err="1"/>
              <a:t>análisis</a:t>
            </a:r>
            <a:r>
              <a:rPr lang="en-US" dirty="0"/>
              <a:t> </a:t>
            </a:r>
            <a:r>
              <a:rPr lang="en-US" dirty="0" err="1"/>
              <a:t>tradicional</a:t>
            </a:r>
            <a:r>
              <a:rPr lang="en-US" dirty="0"/>
              <a:t> de </a:t>
            </a:r>
            <a:r>
              <a:rPr lang="en-US" dirty="0" err="1"/>
              <a:t>registros</a:t>
            </a:r>
            <a:r>
              <a:rPr lang="en-US" dirty="0"/>
              <a:t> es </a:t>
            </a:r>
            <a:r>
              <a:rPr lang="en-US" dirty="0" err="1"/>
              <a:t>generalmente</a:t>
            </a:r>
            <a:r>
              <a:rPr lang="en-US" dirty="0"/>
              <a:t> “</a:t>
            </a:r>
            <a:r>
              <a:rPr lang="en-US" dirty="0" err="1"/>
              <a:t>linea</a:t>
            </a:r>
            <a:r>
              <a:rPr lang="en-US" dirty="0"/>
              <a:t> por </a:t>
            </a:r>
            <a:r>
              <a:rPr lang="en-US" dirty="0" err="1"/>
              <a:t>linea</a:t>
            </a:r>
            <a:r>
              <a:rPr lang="en-US" dirty="0"/>
              <a:t>”. Se </a:t>
            </a:r>
            <a:r>
              <a:rPr lang="en-US" dirty="0" err="1"/>
              <a:t>ignora</a:t>
            </a:r>
            <a:r>
              <a:rPr lang="en-US" dirty="0"/>
              <a:t> la </a:t>
            </a:r>
            <a:r>
              <a:rPr lang="en-US" dirty="0" err="1"/>
              <a:t>información</a:t>
            </a:r>
            <a:r>
              <a:rPr lang="en-US" dirty="0"/>
              <a:t> de la </a:t>
            </a:r>
            <a:r>
              <a:rPr lang="en-US" dirty="0" err="1"/>
              <a:t>secuencia</a:t>
            </a:r>
            <a:r>
              <a:rPr lang="en-US" dirty="0"/>
              <a:t>.</a:t>
            </a:r>
          </a:p>
        </p:txBody>
      </p:sp>
      <p:cxnSp>
        <p:nvCxnSpPr>
          <p:cNvPr id="12" name="Straight Arrow Connector 11">
            <a:extLst>
              <a:ext uri="{FF2B5EF4-FFF2-40B4-BE49-F238E27FC236}">
                <a16:creationId xmlns:a16="http://schemas.microsoft.com/office/drawing/2014/main" id="{AD7614FB-304A-426D-816A-4C97C6BD355F}"/>
              </a:ext>
            </a:extLst>
          </p:cNvPr>
          <p:cNvCxnSpPr>
            <a:cxnSpLocks/>
          </p:cNvCxnSpPr>
          <p:nvPr/>
        </p:nvCxnSpPr>
        <p:spPr>
          <a:xfrm>
            <a:off x="6472644" y="3070302"/>
            <a:ext cx="1043278" cy="18642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016248-48F7-49C0-9A7B-4EFA49DAB360}"/>
              </a:ext>
            </a:extLst>
          </p:cNvPr>
          <p:cNvCxnSpPr>
            <a:cxnSpLocks/>
          </p:cNvCxnSpPr>
          <p:nvPr/>
        </p:nvCxnSpPr>
        <p:spPr>
          <a:xfrm>
            <a:off x="7727796" y="2431901"/>
            <a:ext cx="189570" cy="2348255"/>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B3A257D-ABE7-49F9-B77B-C20011658F53}"/>
              </a:ext>
            </a:extLst>
          </p:cNvPr>
          <p:cNvSpPr txBox="1"/>
          <p:nvPr/>
        </p:nvSpPr>
        <p:spPr>
          <a:xfrm>
            <a:off x="5429734" y="2473352"/>
            <a:ext cx="2056973" cy="646331"/>
          </a:xfrm>
          <a:prstGeom prst="rect">
            <a:avLst/>
          </a:prstGeom>
          <a:noFill/>
        </p:spPr>
        <p:txBody>
          <a:bodyPr wrap="none" rtlCol="0">
            <a:spAutoFit/>
          </a:bodyPr>
          <a:lstStyle/>
          <a:p>
            <a:pPr algn="ctr"/>
            <a:r>
              <a:rPr lang="en-US" dirty="0" err="1"/>
              <a:t>Alimento</a:t>
            </a:r>
            <a:r>
              <a:rPr lang="en-US" dirty="0"/>
              <a:t>  </a:t>
            </a:r>
            <a:r>
              <a:rPr lang="en-US" dirty="0" err="1"/>
              <a:t>utilizado</a:t>
            </a:r>
            <a:endParaRPr lang="en-US" dirty="0"/>
          </a:p>
          <a:p>
            <a:pPr algn="ctr"/>
            <a:r>
              <a:rPr lang="en-US" dirty="0"/>
              <a:t>(se </a:t>
            </a:r>
            <a:r>
              <a:rPr lang="en-US" dirty="0" err="1"/>
              <a:t>usa</a:t>
            </a:r>
            <a:r>
              <a:rPr lang="en-US" dirty="0"/>
              <a:t> para RFI)</a:t>
            </a:r>
          </a:p>
        </p:txBody>
      </p:sp>
      <p:sp>
        <p:nvSpPr>
          <p:cNvPr id="19" name="TextBox 18">
            <a:extLst>
              <a:ext uri="{FF2B5EF4-FFF2-40B4-BE49-F238E27FC236}">
                <a16:creationId xmlns:a16="http://schemas.microsoft.com/office/drawing/2014/main" id="{CE5C716B-7517-4FDF-88CA-0A89517F9675}"/>
              </a:ext>
            </a:extLst>
          </p:cNvPr>
          <p:cNvSpPr txBox="1"/>
          <p:nvPr/>
        </p:nvSpPr>
        <p:spPr>
          <a:xfrm>
            <a:off x="6597169" y="1794619"/>
            <a:ext cx="2198101" cy="646331"/>
          </a:xfrm>
          <a:prstGeom prst="rect">
            <a:avLst/>
          </a:prstGeom>
          <a:noFill/>
        </p:spPr>
        <p:txBody>
          <a:bodyPr wrap="none" rtlCol="0">
            <a:spAutoFit/>
          </a:bodyPr>
          <a:lstStyle/>
          <a:p>
            <a:pPr algn="ctr"/>
            <a:r>
              <a:rPr lang="en-US" dirty="0"/>
              <a:t>Peso</a:t>
            </a:r>
          </a:p>
          <a:p>
            <a:pPr algn="ctr"/>
            <a:r>
              <a:rPr lang="en-US" dirty="0"/>
              <a:t>(Se </a:t>
            </a:r>
            <a:r>
              <a:rPr lang="en-US" dirty="0" err="1"/>
              <a:t>usa</a:t>
            </a:r>
            <a:r>
              <a:rPr lang="en-US" dirty="0"/>
              <a:t> para: ADG)</a:t>
            </a:r>
          </a:p>
        </p:txBody>
      </p:sp>
      <p:cxnSp>
        <p:nvCxnSpPr>
          <p:cNvPr id="21" name="Straight Arrow Connector 20">
            <a:extLst>
              <a:ext uri="{FF2B5EF4-FFF2-40B4-BE49-F238E27FC236}">
                <a16:creationId xmlns:a16="http://schemas.microsoft.com/office/drawing/2014/main" id="{FDA1A743-5CB7-4CFC-AB01-A4DA6307F47B}"/>
              </a:ext>
            </a:extLst>
          </p:cNvPr>
          <p:cNvCxnSpPr/>
          <p:nvPr/>
        </p:nvCxnSpPr>
        <p:spPr>
          <a:xfrm>
            <a:off x="4891668" y="2587083"/>
            <a:ext cx="1055649" cy="219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7E74AC8-9D8F-4AB0-81DE-7A982B780B16}"/>
              </a:ext>
            </a:extLst>
          </p:cNvPr>
          <p:cNvCxnSpPr/>
          <p:nvPr/>
        </p:nvCxnSpPr>
        <p:spPr>
          <a:xfrm>
            <a:off x="4877544" y="2587083"/>
            <a:ext cx="1486085" cy="23474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C8CE926-275B-4F6C-AF3A-A0E59766FC0E}"/>
              </a:ext>
            </a:extLst>
          </p:cNvPr>
          <p:cNvSpPr txBox="1"/>
          <p:nvPr/>
        </p:nvSpPr>
        <p:spPr>
          <a:xfrm>
            <a:off x="3888505" y="1883209"/>
            <a:ext cx="2099882" cy="523220"/>
          </a:xfrm>
          <a:prstGeom prst="rect">
            <a:avLst/>
          </a:prstGeom>
          <a:noFill/>
        </p:spPr>
        <p:txBody>
          <a:bodyPr wrap="square" rtlCol="0">
            <a:spAutoFit/>
          </a:bodyPr>
          <a:lstStyle/>
          <a:p>
            <a:pPr algn="ctr"/>
            <a:r>
              <a:rPr lang="en-US" sz="1400" dirty="0" err="1"/>
              <a:t>Tiempo</a:t>
            </a:r>
            <a:r>
              <a:rPr lang="en-US" sz="1400" dirty="0"/>
              <a:t> y </a:t>
            </a:r>
            <a:r>
              <a:rPr lang="en-US" sz="1400" dirty="0" err="1"/>
              <a:t>duración</a:t>
            </a:r>
            <a:r>
              <a:rPr lang="en-US" sz="1400" dirty="0"/>
              <a:t> de las </a:t>
            </a:r>
            <a:r>
              <a:rPr lang="en-US" sz="1400" dirty="0" err="1"/>
              <a:t>comidas</a:t>
            </a:r>
            <a:endParaRPr lang="en-US" sz="1400" dirty="0"/>
          </a:p>
        </p:txBody>
      </p:sp>
    </p:spTree>
    <p:custDataLst>
      <p:tags r:id="rId1"/>
    </p:custDataLst>
    <p:extLst>
      <p:ext uri="{BB962C8B-B14F-4D97-AF65-F5344CB8AC3E}">
        <p14:creationId xmlns:p14="http://schemas.microsoft.com/office/powerpoint/2010/main" val="4206835682"/>
      </p:ext>
    </p:extLst>
  </p:cSld>
  <p:clrMapOvr>
    <a:masterClrMapping/>
  </p:clrMapOvr>
  <mc:AlternateContent xmlns:mc="http://schemas.openxmlformats.org/markup-compatibility/2006" xmlns:p14="http://schemas.microsoft.com/office/powerpoint/2010/main">
    <mc:Choice Requires="p14">
      <p:transition spd="slow" p14:dur="2000" advTm="102288"/>
    </mc:Choice>
    <mc:Fallback xmlns="">
      <p:transition spd="slow" advTm="10228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414174"/>
            <a:ext cx="8229600" cy="725109"/>
          </a:xfrm>
        </p:spPr>
        <p:txBody>
          <a:bodyPr/>
          <a:lstStyle/>
          <a:p>
            <a:r>
              <a:rPr lang="en-US" dirty="0" err="1"/>
              <a:t>Análisis</a:t>
            </a:r>
            <a:r>
              <a:rPr lang="en-US" dirty="0"/>
              <a:t> de </a:t>
            </a:r>
            <a:r>
              <a:rPr lang="en-US" dirty="0" err="1"/>
              <a:t>secuencias</a:t>
            </a:r>
            <a:r>
              <a:rPr lang="en-US" dirty="0"/>
              <a:t> de </a:t>
            </a:r>
            <a:r>
              <a:rPr lang="en-US" dirty="0" err="1"/>
              <a:t>visitas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203230"/>
            <a:ext cx="8229600" cy="725109"/>
          </a:xfrm>
        </p:spPr>
        <p:txBody>
          <a:bodyPr/>
          <a:lstStyle/>
          <a:p>
            <a:pPr marL="0" indent="0">
              <a:buNone/>
            </a:pPr>
            <a:r>
              <a:rPr lang="en-US" dirty="0"/>
              <a:t>Hay </a:t>
            </a:r>
            <a:r>
              <a:rPr lang="en-US" dirty="0" err="1"/>
              <a:t>influencia</a:t>
            </a:r>
            <a:r>
              <a:rPr lang="en-US" dirty="0"/>
              <a:t> del animal “</a:t>
            </a:r>
            <a:r>
              <a:rPr lang="en-US" dirty="0" err="1"/>
              <a:t>seguidor</a:t>
            </a:r>
            <a:r>
              <a:rPr lang="en-US" dirty="0"/>
              <a:t>” </a:t>
            </a:r>
            <a:r>
              <a:rPr lang="en-US" dirty="0" err="1"/>
              <a:t>en</a:t>
            </a:r>
            <a:r>
              <a:rPr lang="en-US" dirty="0"/>
              <a:t> la </a:t>
            </a:r>
            <a:r>
              <a:rPr lang="en-US" dirty="0" err="1"/>
              <a:t>duración</a:t>
            </a:r>
            <a:r>
              <a:rPr lang="en-US" dirty="0"/>
              <a:t> de la comida de un animal?</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1253270" y="4928709"/>
                <a:ext cx="491455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𝑑</m:t>
                          </m:r>
                        </m:e>
                        <m:sub>
                          <m:r>
                            <a:rPr lang="en-US" sz="2400" b="0" i="1" smtClean="0">
                              <a:solidFill>
                                <a:schemeClr val="tx1"/>
                              </a:solidFill>
                              <a:latin typeface="Cambria Math" panose="02040503050406030204" pitchFamily="18" charset="0"/>
                              <a:ea typeface="Cambria Math" panose="02040503050406030204" pitchFamily="18" charset="0"/>
                            </a:rPr>
                            <m:t>𝑗</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1253270" y="4928709"/>
                <a:ext cx="4914551" cy="399084"/>
              </a:xfrm>
              <a:prstGeom prst="rect">
                <a:avLst/>
              </a:prstGeom>
              <a:blipFill>
                <a:blip r:embed="rId4"/>
                <a:stretch>
                  <a:fillRect l="-868" r="-37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6270176" y="4934758"/>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6270176" y="4934758"/>
                <a:ext cx="1620059" cy="411395"/>
              </a:xfrm>
              <a:prstGeom prst="rect">
                <a:avLst/>
              </a:prstGeom>
              <a:blipFill>
                <a:blip r:embed="rId5"/>
                <a:stretch>
                  <a:fillRect t="-153731" r="-38868"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B068D78-381E-4305-ACEF-B29929F0A937}"/>
                  </a:ext>
                </a:extLst>
              </p:cNvPr>
              <p:cNvSpPr/>
              <p:nvPr/>
            </p:nvSpPr>
            <p:spPr>
              <a:xfrm>
                <a:off x="6363470" y="5765891"/>
                <a:ext cx="143346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𝐶</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20" name="Rectangle 19">
                <a:extLst>
                  <a:ext uri="{FF2B5EF4-FFF2-40B4-BE49-F238E27FC236}">
                    <a16:creationId xmlns:a16="http://schemas.microsoft.com/office/drawing/2014/main" id="{2B068D78-381E-4305-ACEF-B29929F0A937}"/>
                  </a:ext>
                </a:extLst>
              </p:cNvPr>
              <p:cNvSpPr>
                <a:spLocks noRot="1" noChangeAspect="1" noMove="1" noResize="1" noEditPoints="1" noAdjustHandles="1" noChangeArrowheads="1" noChangeShapeType="1" noTextEdit="1"/>
              </p:cNvSpPr>
              <p:nvPr/>
            </p:nvSpPr>
            <p:spPr>
              <a:xfrm>
                <a:off x="6363470" y="5765891"/>
                <a:ext cx="1433469" cy="411395"/>
              </a:xfrm>
              <a:prstGeom prst="rect">
                <a:avLst/>
              </a:prstGeom>
              <a:blipFill>
                <a:blip r:embed="rId6"/>
                <a:stretch>
                  <a:fillRect t="-153731" r="-43404"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DC6E8D8-EE93-4BCA-9332-8351DEFA96F1}"/>
                  </a:ext>
                </a:extLst>
              </p:cNvPr>
              <p:cNvSpPr/>
              <p:nvPr/>
            </p:nvSpPr>
            <p:spPr>
              <a:xfrm>
                <a:off x="6363470" y="5346153"/>
                <a:ext cx="146444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𝐷</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23" name="Rectangle 22">
                <a:extLst>
                  <a:ext uri="{FF2B5EF4-FFF2-40B4-BE49-F238E27FC236}">
                    <a16:creationId xmlns:a16="http://schemas.microsoft.com/office/drawing/2014/main" id="{EDC6E8D8-EE93-4BCA-9332-8351DEFA96F1}"/>
                  </a:ext>
                </a:extLst>
              </p:cNvPr>
              <p:cNvSpPr>
                <a:spLocks noRot="1" noChangeAspect="1" noMove="1" noResize="1" noEditPoints="1" noAdjustHandles="1" noChangeArrowheads="1" noChangeShapeType="1" noTextEdit="1"/>
              </p:cNvSpPr>
              <p:nvPr/>
            </p:nvSpPr>
            <p:spPr>
              <a:xfrm>
                <a:off x="6363470" y="5346153"/>
                <a:ext cx="1464440" cy="411395"/>
              </a:xfrm>
              <a:prstGeom prst="rect">
                <a:avLst/>
              </a:prstGeom>
              <a:blipFill>
                <a:blip r:embed="rId7"/>
                <a:stretch>
                  <a:fillRect t="-153731" r="-42500"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A3874EA-E07C-4C51-9B57-0A7EBB267715}"/>
                  </a:ext>
                </a:extLst>
              </p:cNvPr>
              <p:cNvSpPr/>
              <p:nvPr/>
            </p:nvSpPr>
            <p:spPr>
              <a:xfrm>
                <a:off x="6378955" y="6187628"/>
                <a:ext cx="1620572"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e>
                      </m:d>
                      <m:r>
                        <a:rPr lang="en-US" b="0" i="1" smtClean="0">
                          <a:latin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EA3874EA-E07C-4C51-9B57-0A7EBB267715}"/>
                  </a:ext>
                </a:extLst>
              </p:cNvPr>
              <p:cNvSpPr>
                <a:spLocks noRot="1" noChangeAspect="1" noMove="1" noResize="1" noEditPoints="1" noAdjustHandles="1" noChangeArrowheads="1" noChangeShapeType="1" noTextEdit="1"/>
              </p:cNvSpPr>
              <p:nvPr/>
            </p:nvSpPr>
            <p:spPr>
              <a:xfrm>
                <a:off x="6378955" y="6187628"/>
                <a:ext cx="1620572" cy="411395"/>
              </a:xfrm>
              <a:prstGeom prst="rect">
                <a:avLst/>
              </a:prstGeom>
              <a:blipFill>
                <a:blip r:embed="rId8"/>
                <a:stretch>
                  <a:fillRect b="-735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724504566"/>
      </p:ext>
    </p:extLst>
  </p:cSld>
  <p:clrMapOvr>
    <a:masterClrMapping/>
  </p:clrMapOvr>
  <mc:AlternateContent xmlns:mc="http://schemas.openxmlformats.org/markup-compatibility/2006" xmlns:p14="http://schemas.microsoft.com/office/powerpoint/2010/main">
    <mc:Choice Requires="p14">
      <p:transition spd="slow" p14:dur="2000" advTm="69473"/>
    </mc:Choice>
    <mc:Fallback xmlns="">
      <p:transition spd="slow" advTm="6947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359062"/>
            <a:ext cx="8229600" cy="725109"/>
          </a:xfrm>
        </p:spPr>
        <p:txBody>
          <a:bodyPr/>
          <a:lstStyle/>
          <a:p>
            <a:r>
              <a:rPr lang="en-US" dirty="0" err="1"/>
              <a:t>Análisis</a:t>
            </a:r>
            <a:r>
              <a:rPr lang="en-US" dirty="0"/>
              <a:t> de </a:t>
            </a:r>
            <a:r>
              <a:rPr lang="en-US" dirty="0" err="1"/>
              <a:t>secuencias</a:t>
            </a:r>
            <a:r>
              <a:rPr lang="en-US" dirty="0"/>
              <a:t> de </a:t>
            </a:r>
            <a:r>
              <a:rPr lang="en-US" dirty="0" err="1"/>
              <a:t>visitas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120434" y="1023674"/>
            <a:ext cx="8229600" cy="725109"/>
          </a:xfrm>
        </p:spPr>
        <p:txBody>
          <a:bodyPr/>
          <a:lstStyle/>
          <a:p>
            <a:pPr marL="0" indent="0">
              <a:buNone/>
            </a:pPr>
            <a:r>
              <a:rPr lang="en-US" dirty="0"/>
              <a:t>Más </a:t>
            </a:r>
            <a:r>
              <a:rPr lang="en-US" dirty="0" err="1"/>
              <a:t>supuestos</a:t>
            </a:r>
            <a:r>
              <a:rPr lang="en-US" dirty="0"/>
              <a:t>: </a:t>
            </a:r>
            <a:r>
              <a:rPr lang="en-US" dirty="0" err="1"/>
              <a:t>si</a:t>
            </a:r>
            <a:r>
              <a:rPr lang="en-US" dirty="0"/>
              <a:t> el </a:t>
            </a:r>
            <a:r>
              <a:rPr lang="en-US" dirty="0" err="1"/>
              <a:t>tiempo</a:t>
            </a:r>
            <a:r>
              <a:rPr lang="en-US" dirty="0"/>
              <a:t> </a:t>
            </a:r>
            <a:r>
              <a:rPr lang="en-US" dirty="0" err="1"/>
              <a:t>transcurrido</a:t>
            </a:r>
            <a:r>
              <a:rPr lang="en-US" dirty="0"/>
              <a:t> entre la </a:t>
            </a:r>
            <a:r>
              <a:rPr lang="en-US" dirty="0" err="1"/>
              <a:t>salida</a:t>
            </a:r>
            <a:r>
              <a:rPr lang="en-US" dirty="0"/>
              <a:t> de un animal del </a:t>
            </a:r>
            <a:r>
              <a:rPr lang="en-US" dirty="0" err="1"/>
              <a:t>comedero</a:t>
            </a:r>
            <a:r>
              <a:rPr lang="en-US" dirty="0"/>
              <a:t> y la entrada de </a:t>
            </a:r>
            <a:r>
              <a:rPr lang="en-US" dirty="0" err="1"/>
              <a:t>su</a:t>
            </a:r>
            <a:r>
              <a:rPr lang="en-US" dirty="0"/>
              <a:t> </a:t>
            </a:r>
            <a:r>
              <a:rPr lang="en-US" dirty="0" err="1"/>
              <a:t>seguidor</a:t>
            </a:r>
            <a:r>
              <a:rPr lang="en-US" dirty="0"/>
              <a:t> es </a:t>
            </a:r>
            <a:r>
              <a:rPr lang="en-US" dirty="0" err="1"/>
              <a:t>suficientemente</a:t>
            </a:r>
            <a:r>
              <a:rPr lang="en-US" dirty="0"/>
              <a:t> largo, no </a:t>
            </a:r>
            <a:r>
              <a:rPr lang="en-US" dirty="0" err="1"/>
              <a:t>debería</a:t>
            </a:r>
            <a:r>
              <a:rPr lang="en-US" dirty="0"/>
              <a:t> </a:t>
            </a:r>
            <a:r>
              <a:rPr lang="en-US" dirty="0" err="1"/>
              <a:t>haber</a:t>
            </a:r>
            <a:r>
              <a:rPr lang="en-US" dirty="0"/>
              <a:t> </a:t>
            </a:r>
            <a:r>
              <a:rPr lang="en-US" dirty="0" err="1"/>
              <a:t>efecto</a:t>
            </a:r>
            <a:r>
              <a:rPr lang="en-US" dirty="0"/>
              <a:t> del </a:t>
            </a:r>
            <a:r>
              <a:rPr lang="en-US" dirty="0" err="1"/>
              <a:t>seguidor</a:t>
            </a:r>
            <a:r>
              <a:rPr lang="en-US" dirty="0"/>
              <a:t> (~</a:t>
            </a:r>
            <a:r>
              <a:rPr lang="en-US" dirty="0" err="1"/>
              <a:t>eventos</a:t>
            </a:r>
            <a:r>
              <a:rPr lang="en-US" dirty="0"/>
              <a:t> </a:t>
            </a:r>
            <a:r>
              <a:rPr lang="en-US" dirty="0" err="1"/>
              <a:t>independientes</a:t>
            </a:r>
            <a:r>
              <a:rPr lang="en-US" dirty="0"/>
              <a:t>)</a:t>
            </a:r>
          </a:p>
        </p:txBody>
      </p:sp>
      <p:pic>
        <p:nvPicPr>
          <p:cNvPr id="11" name="Picture 10">
            <a:extLst>
              <a:ext uri="{FF2B5EF4-FFF2-40B4-BE49-F238E27FC236}">
                <a16:creationId xmlns:a16="http://schemas.microsoft.com/office/drawing/2014/main" id="{E3D54BF4-341E-4A77-A846-2F2CC3E02D7E}"/>
              </a:ext>
            </a:extLst>
          </p:cNvPr>
          <p:cNvPicPr>
            <a:picLocks noChangeAspect="1"/>
          </p:cNvPicPr>
          <p:nvPr/>
        </p:nvPicPr>
        <p:blipFill>
          <a:blip r:embed="rId2"/>
          <a:stretch>
            <a:fillRect/>
          </a:stretch>
        </p:blipFill>
        <p:spPr>
          <a:xfrm>
            <a:off x="3570049" y="2358284"/>
            <a:ext cx="5493941" cy="3951076"/>
          </a:xfrm>
          <a:prstGeom prst="rect">
            <a:avLst/>
          </a:prstGeom>
        </p:spPr>
      </p:pic>
      <p:sp>
        <p:nvSpPr>
          <p:cNvPr id="4" name="TextBox 3">
            <a:extLst>
              <a:ext uri="{FF2B5EF4-FFF2-40B4-BE49-F238E27FC236}">
                <a16:creationId xmlns:a16="http://schemas.microsoft.com/office/drawing/2014/main" id="{77DAFF4A-7062-4462-976E-7B1496CEEC17}"/>
              </a:ext>
            </a:extLst>
          </p:cNvPr>
          <p:cNvSpPr txBox="1"/>
          <p:nvPr/>
        </p:nvSpPr>
        <p:spPr>
          <a:xfrm>
            <a:off x="240030" y="2886279"/>
            <a:ext cx="3200400" cy="3139321"/>
          </a:xfrm>
          <a:prstGeom prst="rect">
            <a:avLst/>
          </a:prstGeom>
          <a:noFill/>
        </p:spPr>
        <p:txBody>
          <a:bodyPr wrap="square" rtlCol="0">
            <a:spAutoFit/>
          </a:bodyPr>
          <a:lstStyle/>
          <a:p>
            <a:r>
              <a:rPr lang="en-US" dirty="0" err="1"/>
              <a:t>En</a:t>
            </a:r>
            <a:r>
              <a:rPr lang="en-US" dirty="0"/>
              <a:t> </a:t>
            </a:r>
            <a:r>
              <a:rPr lang="en-US" dirty="0" err="1"/>
              <a:t>este</a:t>
            </a:r>
            <a:r>
              <a:rPr lang="en-US" dirty="0"/>
              <a:t> </a:t>
            </a:r>
            <a:r>
              <a:rPr lang="en-US" dirty="0" err="1"/>
              <a:t>análisis</a:t>
            </a:r>
            <a:r>
              <a:rPr lang="en-US" dirty="0"/>
              <a:t> </a:t>
            </a:r>
          </a:p>
          <a:p>
            <a:endParaRPr lang="en-US" dirty="0"/>
          </a:p>
          <a:p>
            <a:r>
              <a:rPr lang="en-US" dirty="0" err="1"/>
              <a:t>Separamos</a:t>
            </a:r>
            <a:r>
              <a:rPr lang="en-US" dirty="0"/>
              <a:t> los </a:t>
            </a:r>
            <a:r>
              <a:rPr lang="en-US" dirty="0" err="1"/>
              <a:t>datos</a:t>
            </a:r>
            <a:r>
              <a:rPr lang="en-US" dirty="0"/>
              <a:t> </a:t>
            </a:r>
            <a:r>
              <a:rPr lang="en-US" dirty="0" err="1"/>
              <a:t>en</a:t>
            </a:r>
            <a:r>
              <a:rPr lang="en-US" dirty="0"/>
              <a:t> dos </a:t>
            </a:r>
            <a:r>
              <a:rPr lang="en-US" dirty="0" err="1"/>
              <a:t>grupos</a:t>
            </a:r>
            <a:r>
              <a:rPr lang="en-US" dirty="0"/>
              <a:t>:</a:t>
            </a:r>
          </a:p>
          <a:p>
            <a:endParaRPr lang="en-US" dirty="0"/>
          </a:p>
          <a:p>
            <a:pPr marL="342900" indent="-342900">
              <a:buAutoNum type="alphaUcParenR"/>
            </a:pPr>
            <a:r>
              <a:rPr lang="en-US" dirty="0" err="1"/>
              <a:t>Cuando</a:t>
            </a:r>
            <a:r>
              <a:rPr lang="en-US" dirty="0"/>
              <a:t> el </a:t>
            </a:r>
            <a:r>
              <a:rPr lang="en-US" dirty="0" err="1"/>
              <a:t>reemplazo</a:t>
            </a:r>
            <a:r>
              <a:rPr lang="en-US" dirty="0"/>
              <a:t> se </a:t>
            </a:r>
            <a:r>
              <a:rPr lang="en-US" dirty="0" err="1"/>
              <a:t>produjo</a:t>
            </a:r>
            <a:r>
              <a:rPr lang="en-US" dirty="0"/>
              <a:t> </a:t>
            </a:r>
            <a:r>
              <a:rPr lang="en-US" dirty="0" err="1"/>
              <a:t>en</a:t>
            </a:r>
            <a:r>
              <a:rPr lang="en-US" dirty="0"/>
              <a:t> </a:t>
            </a:r>
            <a:r>
              <a:rPr lang="en-US" dirty="0" err="1"/>
              <a:t>menos</a:t>
            </a:r>
            <a:r>
              <a:rPr lang="en-US" dirty="0"/>
              <a:t> de 60 </a:t>
            </a:r>
            <a:r>
              <a:rPr lang="en-US" dirty="0" err="1"/>
              <a:t>segunos</a:t>
            </a:r>
            <a:r>
              <a:rPr lang="en-US" dirty="0"/>
              <a:t>. </a:t>
            </a:r>
          </a:p>
          <a:p>
            <a:pPr marL="342900" indent="-342900">
              <a:buAutoNum type="alphaUcParenR"/>
            </a:pPr>
            <a:r>
              <a:rPr lang="en-US" dirty="0" err="1"/>
              <a:t>Cuando</a:t>
            </a:r>
            <a:r>
              <a:rPr lang="en-US" dirty="0"/>
              <a:t> el </a:t>
            </a:r>
            <a:r>
              <a:rPr lang="en-US" dirty="0" err="1"/>
              <a:t>reemplazo</a:t>
            </a:r>
            <a:r>
              <a:rPr lang="en-US" dirty="0"/>
              <a:t> se </a:t>
            </a:r>
            <a:r>
              <a:rPr lang="en-US" dirty="0" err="1"/>
              <a:t>produjo</a:t>
            </a:r>
            <a:r>
              <a:rPr lang="en-US" dirty="0"/>
              <a:t> mas de 5 </a:t>
            </a:r>
            <a:r>
              <a:rPr lang="en-US" dirty="0" err="1"/>
              <a:t>minutos</a:t>
            </a:r>
            <a:r>
              <a:rPr lang="en-US" dirty="0"/>
              <a:t>  mas </a:t>
            </a:r>
            <a:r>
              <a:rPr lang="en-US" dirty="0" err="1"/>
              <a:t>tarde</a:t>
            </a:r>
            <a:r>
              <a:rPr lang="en-US" dirty="0"/>
              <a:t>. </a:t>
            </a:r>
          </a:p>
        </p:txBody>
      </p:sp>
    </p:spTree>
    <p:extLst>
      <p:ext uri="{BB962C8B-B14F-4D97-AF65-F5344CB8AC3E}">
        <p14:creationId xmlns:p14="http://schemas.microsoft.com/office/powerpoint/2010/main" val="1246351783"/>
      </p:ext>
    </p:extLst>
  </p:cSld>
  <p:clrMapOvr>
    <a:masterClrMapping/>
  </p:clrMapOvr>
  <mc:AlternateContent xmlns:mc="http://schemas.openxmlformats.org/markup-compatibility/2006" xmlns:p14="http://schemas.microsoft.com/office/powerpoint/2010/main">
    <mc:Choice Requires="p14">
      <p:transition spd="slow" p14:dur="2000" advTm="35311"/>
    </mc:Choice>
    <mc:Fallback xmlns="">
      <p:transition spd="slow" advTm="3531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359062"/>
            <a:ext cx="8229600" cy="725109"/>
          </a:xfrm>
        </p:spPr>
        <p:txBody>
          <a:bodyPr>
            <a:normAutofit/>
          </a:bodyPr>
          <a:lstStyle/>
          <a:p>
            <a:r>
              <a:rPr lang="en-US" dirty="0" err="1"/>
              <a:t>Análisis</a:t>
            </a:r>
            <a:r>
              <a:rPr lang="en-US" dirty="0"/>
              <a:t> de </a:t>
            </a:r>
            <a:r>
              <a:rPr lang="en-US" dirty="0" err="1"/>
              <a:t>secuencias</a:t>
            </a:r>
            <a:r>
              <a:rPr lang="en-US" dirty="0"/>
              <a:t> de </a:t>
            </a:r>
            <a:r>
              <a:rPr lang="en-US" dirty="0" err="1"/>
              <a:t>visitas</a:t>
            </a:r>
            <a:r>
              <a:rPr lang="en-US" dirty="0"/>
              <a:t>: </a:t>
            </a:r>
            <a:r>
              <a:rPr lang="en-US" dirty="0" err="1"/>
              <a:t>datos</a:t>
            </a:r>
            <a:endParaRPr lang="en-US" dirty="0"/>
          </a:p>
        </p:txBody>
      </p:sp>
      <p:graphicFrame>
        <p:nvGraphicFramePr>
          <p:cNvPr id="7" name="Table 7">
            <a:extLst>
              <a:ext uri="{FF2B5EF4-FFF2-40B4-BE49-F238E27FC236}">
                <a16:creationId xmlns:a16="http://schemas.microsoft.com/office/drawing/2014/main" id="{BF7F0D0C-CF9E-46D0-BE1C-4A581BD012AD}"/>
              </a:ext>
            </a:extLst>
          </p:cNvPr>
          <p:cNvGraphicFramePr>
            <a:graphicFrameLocks noGrp="1"/>
          </p:cNvGraphicFramePr>
          <p:nvPr/>
        </p:nvGraphicFramePr>
        <p:xfrm>
          <a:off x="1363980" y="1261110"/>
          <a:ext cx="6096000" cy="34747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676892837"/>
                    </a:ext>
                  </a:extLst>
                </a:gridCol>
                <a:gridCol w="1524000">
                  <a:extLst>
                    <a:ext uri="{9D8B030D-6E8A-4147-A177-3AD203B41FA5}">
                      <a16:colId xmlns:a16="http://schemas.microsoft.com/office/drawing/2014/main" val="4046722079"/>
                    </a:ext>
                  </a:extLst>
                </a:gridCol>
                <a:gridCol w="1524000">
                  <a:extLst>
                    <a:ext uri="{9D8B030D-6E8A-4147-A177-3AD203B41FA5}">
                      <a16:colId xmlns:a16="http://schemas.microsoft.com/office/drawing/2014/main" val="1091190606"/>
                    </a:ext>
                  </a:extLst>
                </a:gridCol>
                <a:gridCol w="1524000">
                  <a:extLst>
                    <a:ext uri="{9D8B030D-6E8A-4147-A177-3AD203B41FA5}">
                      <a16:colId xmlns:a16="http://schemas.microsoft.com/office/drawing/2014/main" val="1747265721"/>
                    </a:ext>
                  </a:extLst>
                </a:gridCol>
              </a:tblGrid>
              <a:tr h="322580">
                <a:tc>
                  <a:txBody>
                    <a:bodyPr/>
                    <a:lstStyle/>
                    <a:p>
                      <a:endParaRPr lang="en-US" dirty="0"/>
                    </a:p>
                  </a:txBody>
                  <a:tcPr/>
                </a:tc>
                <a:tc>
                  <a:txBody>
                    <a:bodyPr/>
                    <a:lstStyle/>
                    <a:p>
                      <a:r>
                        <a:rPr lang="en-US" dirty="0" err="1"/>
                        <a:t>Reemplazos</a:t>
                      </a:r>
                      <a:r>
                        <a:rPr lang="en-US" dirty="0"/>
                        <a:t> </a:t>
                      </a:r>
                      <a:r>
                        <a:rPr lang="en-US" dirty="0" err="1"/>
                        <a:t>Inmediatos</a:t>
                      </a:r>
                      <a:endParaRPr lang="en-US" dirty="0"/>
                    </a:p>
                  </a:txBody>
                  <a:tcPr/>
                </a:tc>
                <a:tc>
                  <a:txBody>
                    <a:bodyPr/>
                    <a:lstStyle/>
                    <a:p>
                      <a:r>
                        <a:rPr lang="en-US" dirty="0" err="1"/>
                        <a:t>Reemplazos</a:t>
                      </a:r>
                      <a:r>
                        <a:rPr lang="en-US" dirty="0"/>
                        <a:t> </a:t>
                      </a:r>
                      <a:r>
                        <a:rPr lang="en-US" dirty="0" err="1"/>
                        <a:t>distantes</a:t>
                      </a:r>
                      <a:endParaRPr lang="en-US" dirty="0"/>
                    </a:p>
                  </a:txBody>
                  <a:tcPr/>
                </a:tc>
                <a:tc>
                  <a:txBody>
                    <a:bodyPr/>
                    <a:lstStyle/>
                    <a:p>
                      <a:r>
                        <a:rPr lang="en-US" dirty="0" err="1"/>
                        <a:t>Datos</a:t>
                      </a:r>
                      <a:r>
                        <a:rPr lang="en-US" dirty="0"/>
                        <a:t> </a:t>
                      </a:r>
                      <a:r>
                        <a:rPr lang="en-US" dirty="0" err="1"/>
                        <a:t>completos</a:t>
                      </a:r>
                      <a:endParaRPr lang="en-US" dirty="0"/>
                    </a:p>
                  </a:txBody>
                  <a:tcPr/>
                </a:tc>
                <a:extLst>
                  <a:ext uri="{0D108BD9-81ED-4DB2-BD59-A6C34878D82A}">
                    <a16:rowId xmlns:a16="http://schemas.microsoft.com/office/drawing/2014/main" val="2102989122"/>
                  </a:ext>
                </a:extLst>
              </a:tr>
              <a:tr h="370840">
                <a:tc>
                  <a:txBody>
                    <a:bodyPr/>
                    <a:lstStyle/>
                    <a:p>
                      <a:pPr algn="r"/>
                      <a:r>
                        <a:rPr lang="en-US" dirty="0" err="1"/>
                        <a:t>Número</a:t>
                      </a:r>
                      <a:r>
                        <a:rPr lang="en-US" dirty="0"/>
                        <a:t> de animals</a:t>
                      </a:r>
                    </a:p>
                  </a:txBody>
                  <a:tcPr/>
                </a:tc>
                <a:tc>
                  <a:txBody>
                    <a:bodyPr/>
                    <a:lstStyle/>
                    <a:p>
                      <a:pPr algn="ctr"/>
                      <a:r>
                        <a:rPr lang="en-US" dirty="0"/>
                        <a:t>118</a:t>
                      </a:r>
                    </a:p>
                  </a:txBody>
                  <a:tcPr/>
                </a:tc>
                <a:tc>
                  <a:txBody>
                    <a:bodyPr/>
                    <a:lstStyle/>
                    <a:p>
                      <a:pPr algn="ctr"/>
                      <a:r>
                        <a:rPr lang="en-US" dirty="0"/>
                        <a:t>118</a:t>
                      </a:r>
                    </a:p>
                  </a:txBody>
                  <a:tcPr/>
                </a:tc>
                <a:tc>
                  <a:txBody>
                    <a:bodyPr/>
                    <a:lstStyle/>
                    <a:p>
                      <a:pPr algn="ctr"/>
                      <a:r>
                        <a:rPr lang="en-US" dirty="0"/>
                        <a:t>118</a:t>
                      </a:r>
                    </a:p>
                  </a:txBody>
                  <a:tcPr/>
                </a:tc>
                <a:extLst>
                  <a:ext uri="{0D108BD9-81ED-4DB2-BD59-A6C34878D82A}">
                    <a16:rowId xmlns:a16="http://schemas.microsoft.com/office/drawing/2014/main" val="1969317355"/>
                  </a:ext>
                </a:extLst>
              </a:tr>
              <a:tr h="370840">
                <a:tc>
                  <a:txBody>
                    <a:bodyPr/>
                    <a:lstStyle/>
                    <a:p>
                      <a:pPr algn="r"/>
                      <a:r>
                        <a:rPr lang="en-US" dirty="0" err="1"/>
                        <a:t>Grupos</a:t>
                      </a:r>
                      <a:r>
                        <a:rPr lang="en-US" dirty="0"/>
                        <a:t> de </a:t>
                      </a:r>
                      <a:r>
                        <a:rPr lang="en-US" dirty="0" err="1"/>
                        <a:t>contemporá-neos</a:t>
                      </a:r>
                      <a:endParaRPr lang="en-US" dirty="0"/>
                    </a:p>
                  </a:txBody>
                  <a:tcPr/>
                </a:tc>
                <a:tc>
                  <a:txBody>
                    <a:bodyPr/>
                    <a:lstStyle/>
                    <a:p>
                      <a:pPr algn="ctr"/>
                      <a:r>
                        <a:rPr lang="en-US" dirty="0"/>
                        <a:t>12</a:t>
                      </a:r>
                    </a:p>
                  </a:txBody>
                  <a:tcPr/>
                </a:tc>
                <a:tc>
                  <a:txBody>
                    <a:bodyPr/>
                    <a:lstStyle/>
                    <a:p>
                      <a:pPr algn="ctr"/>
                      <a:r>
                        <a:rPr lang="en-US" dirty="0"/>
                        <a:t>12</a:t>
                      </a:r>
                    </a:p>
                  </a:txBody>
                  <a:tcPr/>
                </a:tc>
                <a:tc>
                  <a:txBody>
                    <a:bodyPr/>
                    <a:lstStyle/>
                    <a:p>
                      <a:pPr algn="ctr"/>
                      <a:r>
                        <a:rPr lang="en-US" dirty="0"/>
                        <a:t>12</a:t>
                      </a:r>
                    </a:p>
                  </a:txBody>
                  <a:tcPr/>
                </a:tc>
                <a:extLst>
                  <a:ext uri="{0D108BD9-81ED-4DB2-BD59-A6C34878D82A}">
                    <a16:rowId xmlns:a16="http://schemas.microsoft.com/office/drawing/2014/main" val="2246051133"/>
                  </a:ext>
                </a:extLst>
              </a:tr>
              <a:tr h="370840">
                <a:tc>
                  <a:txBody>
                    <a:bodyPr/>
                    <a:lstStyle/>
                    <a:p>
                      <a:pPr algn="r"/>
                      <a:r>
                        <a:rPr lang="en-US" dirty="0" err="1"/>
                        <a:t>Número</a:t>
                      </a:r>
                      <a:r>
                        <a:rPr lang="en-US" dirty="0"/>
                        <a:t> de </a:t>
                      </a:r>
                      <a:r>
                        <a:rPr lang="en-US" dirty="0" err="1"/>
                        <a:t>registros</a:t>
                      </a:r>
                      <a:endParaRPr lang="en-US" dirty="0"/>
                    </a:p>
                  </a:txBody>
                  <a:tcPr/>
                </a:tc>
                <a:tc>
                  <a:txBody>
                    <a:bodyPr/>
                    <a:lstStyle/>
                    <a:p>
                      <a:pPr algn="ctr"/>
                      <a:r>
                        <a:rPr lang="en-US" dirty="0"/>
                        <a:t>50652</a:t>
                      </a:r>
                    </a:p>
                  </a:txBody>
                  <a:tcPr/>
                </a:tc>
                <a:tc>
                  <a:txBody>
                    <a:bodyPr/>
                    <a:lstStyle/>
                    <a:p>
                      <a:pPr algn="ctr"/>
                      <a:r>
                        <a:rPr lang="en-US" dirty="0"/>
                        <a:t>6340</a:t>
                      </a:r>
                    </a:p>
                  </a:txBody>
                  <a:tcPr/>
                </a:tc>
                <a:tc>
                  <a:txBody>
                    <a:bodyPr/>
                    <a:lstStyle/>
                    <a:p>
                      <a:pPr algn="ctr"/>
                      <a:r>
                        <a:rPr lang="en-US" dirty="0"/>
                        <a:t>66780</a:t>
                      </a:r>
                    </a:p>
                  </a:txBody>
                  <a:tcPr/>
                </a:tc>
                <a:extLst>
                  <a:ext uri="{0D108BD9-81ED-4DB2-BD59-A6C34878D82A}">
                    <a16:rowId xmlns:a16="http://schemas.microsoft.com/office/drawing/2014/main" val="209364552"/>
                  </a:ext>
                </a:extLst>
              </a:tr>
              <a:tr h="370840">
                <a:tc>
                  <a:txBody>
                    <a:bodyPr/>
                    <a:lstStyle/>
                    <a:p>
                      <a:pPr algn="r"/>
                      <a:r>
                        <a:rPr lang="en-US" dirty="0" err="1"/>
                        <a:t>Tiempo</a:t>
                      </a:r>
                      <a:r>
                        <a:rPr lang="en-US" dirty="0"/>
                        <a:t> de </a:t>
                      </a:r>
                      <a:r>
                        <a:rPr lang="en-US" dirty="0" err="1"/>
                        <a:t>reemplazo</a:t>
                      </a:r>
                      <a:endParaRPr lang="en-US" dirty="0"/>
                    </a:p>
                  </a:txBody>
                  <a:tcPr/>
                </a:tc>
                <a:tc>
                  <a:txBody>
                    <a:bodyPr/>
                    <a:lstStyle/>
                    <a:p>
                      <a:pPr algn="ctr"/>
                      <a:r>
                        <a:rPr lang="en-US" dirty="0"/>
                        <a:t>&lt;60 s.</a:t>
                      </a:r>
                    </a:p>
                  </a:txBody>
                  <a:tcPr/>
                </a:tc>
                <a:tc>
                  <a:txBody>
                    <a:bodyPr/>
                    <a:lstStyle/>
                    <a:p>
                      <a:pPr algn="ctr"/>
                      <a:r>
                        <a:rPr lang="en-US" dirty="0"/>
                        <a:t>&gt;600 s.</a:t>
                      </a:r>
                    </a:p>
                  </a:txBody>
                  <a:tcPr/>
                </a:tc>
                <a:tc>
                  <a:txBody>
                    <a:bodyPr/>
                    <a:lstStyle/>
                    <a:p>
                      <a:pPr algn="ctr"/>
                      <a:r>
                        <a:rPr lang="en-US" dirty="0"/>
                        <a:t>NA</a:t>
                      </a:r>
                    </a:p>
                  </a:txBody>
                  <a:tcPr/>
                </a:tc>
                <a:extLst>
                  <a:ext uri="{0D108BD9-81ED-4DB2-BD59-A6C34878D82A}">
                    <a16:rowId xmlns:a16="http://schemas.microsoft.com/office/drawing/2014/main" val="192282957"/>
                  </a:ext>
                </a:extLst>
              </a:tr>
            </a:tbl>
          </a:graphicData>
        </a:graphic>
      </p:graphicFrame>
      <p:sp>
        <p:nvSpPr>
          <p:cNvPr id="9" name="TextBox 8">
            <a:extLst>
              <a:ext uri="{FF2B5EF4-FFF2-40B4-BE49-F238E27FC236}">
                <a16:creationId xmlns:a16="http://schemas.microsoft.com/office/drawing/2014/main" id="{E2BE3E27-1499-4AF8-8C29-446D6F460E95}"/>
              </a:ext>
            </a:extLst>
          </p:cNvPr>
          <p:cNvSpPr txBox="1"/>
          <p:nvPr/>
        </p:nvSpPr>
        <p:spPr>
          <a:xfrm>
            <a:off x="457200" y="5151804"/>
            <a:ext cx="7646669" cy="923330"/>
          </a:xfrm>
          <a:prstGeom prst="rect">
            <a:avLst/>
          </a:prstGeom>
          <a:noFill/>
        </p:spPr>
        <p:txBody>
          <a:bodyPr wrap="square" rtlCol="0">
            <a:spAutoFit/>
          </a:bodyPr>
          <a:lstStyle/>
          <a:p>
            <a:r>
              <a:rPr lang="en-US" dirty="0"/>
              <a:t>Variable </a:t>
            </a:r>
            <a:r>
              <a:rPr lang="en-US" dirty="0" err="1"/>
              <a:t>respuesta</a:t>
            </a:r>
            <a:r>
              <a:rPr lang="en-US" dirty="0"/>
              <a:t>: </a:t>
            </a:r>
            <a:r>
              <a:rPr lang="en-US" dirty="0" err="1"/>
              <a:t>tiempo</a:t>
            </a:r>
            <a:r>
              <a:rPr lang="en-US" dirty="0"/>
              <a:t> </a:t>
            </a:r>
            <a:r>
              <a:rPr lang="en-US" dirty="0" err="1"/>
              <a:t>en</a:t>
            </a:r>
            <a:r>
              <a:rPr lang="en-US" dirty="0"/>
              <a:t> el </a:t>
            </a:r>
            <a:r>
              <a:rPr lang="en-US" dirty="0" err="1"/>
              <a:t>comedero</a:t>
            </a:r>
            <a:r>
              <a:rPr lang="en-US" dirty="0"/>
              <a:t> (solo </a:t>
            </a:r>
            <a:r>
              <a:rPr lang="en-US" dirty="0" err="1"/>
              <a:t>mide</a:t>
            </a:r>
            <a:r>
              <a:rPr lang="en-US" dirty="0"/>
              <a:t> </a:t>
            </a:r>
            <a:r>
              <a:rPr lang="en-US" dirty="0" err="1"/>
              <a:t>mientras</a:t>
            </a:r>
            <a:r>
              <a:rPr lang="en-US" dirty="0"/>
              <a:t> el animal come).</a:t>
            </a:r>
          </a:p>
          <a:p>
            <a:r>
              <a:rPr lang="en-US" dirty="0"/>
              <a:t>Covariable: Peso del animal </a:t>
            </a:r>
          </a:p>
        </p:txBody>
      </p:sp>
    </p:spTree>
    <p:extLst>
      <p:ext uri="{BB962C8B-B14F-4D97-AF65-F5344CB8AC3E}">
        <p14:creationId xmlns:p14="http://schemas.microsoft.com/office/powerpoint/2010/main" val="4221419378"/>
      </p:ext>
    </p:extLst>
  </p:cSld>
  <p:clrMapOvr>
    <a:masterClrMapping/>
  </p:clrMapOvr>
  <mc:AlternateContent xmlns:mc="http://schemas.openxmlformats.org/markup-compatibility/2006" xmlns:p14="http://schemas.microsoft.com/office/powerpoint/2010/main">
    <mc:Choice Requires="p14">
      <p:transition spd="slow" p14:dur="2000" advTm="38302"/>
    </mc:Choice>
    <mc:Fallback xmlns="">
      <p:transition spd="slow" advTm="383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Agresión</a:t>
            </a:r>
            <a:r>
              <a:rPr lang="en-US" dirty="0"/>
              <a:t> </a:t>
            </a:r>
            <a:r>
              <a:rPr lang="en-US" dirty="0" err="1"/>
              <a:t>en</a:t>
            </a:r>
            <a:r>
              <a:rPr lang="en-US" dirty="0"/>
              <a:t> la </a:t>
            </a:r>
            <a:r>
              <a:rPr lang="en-US" dirty="0" err="1"/>
              <a:t>crianza</a:t>
            </a:r>
            <a:r>
              <a:rPr lang="en-US" dirty="0"/>
              <a:t> </a:t>
            </a:r>
            <a:r>
              <a:rPr lang="en-US" dirty="0" err="1"/>
              <a:t>grupal</a:t>
            </a:r>
            <a:r>
              <a:rPr lang="en-US" dirty="0"/>
              <a:t> de </a:t>
            </a:r>
            <a:r>
              <a:rPr lang="en-US" dirty="0" err="1"/>
              <a:t>cerdos</a:t>
            </a:r>
            <a:endParaRPr lang="en-US" dirty="0"/>
          </a:p>
        </p:txBody>
      </p:sp>
      <p:sp>
        <p:nvSpPr>
          <p:cNvPr id="3" name="Content Placeholder 2"/>
          <p:cNvSpPr>
            <a:spLocks noGrp="1"/>
          </p:cNvSpPr>
          <p:nvPr>
            <p:ph idx="1"/>
          </p:nvPr>
        </p:nvSpPr>
        <p:spPr>
          <a:xfrm>
            <a:off x="457200" y="1785724"/>
            <a:ext cx="8378274" cy="4415427"/>
          </a:xfrm>
        </p:spPr>
        <p:txBody>
          <a:bodyPr>
            <a:normAutofit/>
          </a:bodyPr>
          <a:lstStyle/>
          <a:p>
            <a:r>
              <a:rPr lang="es-AR" dirty="0"/>
              <a:t>En la producción comercial de cerdos es común la crianza grupal en las fases post-destete y crecimiento-terminación.</a:t>
            </a:r>
          </a:p>
          <a:p>
            <a:endParaRPr lang="es-AR" dirty="0"/>
          </a:p>
          <a:p>
            <a:r>
              <a:rPr lang="es-AR" dirty="0"/>
              <a:t>Incluso en la actualidad existe una tendencia a la crianza grupal de cerdas gestantes.</a:t>
            </a:r>
          </a:p>
        </p:txBody>
      </p:sp>
    </p:spTree>
    <p:extLst>
      <p:ext uri="{BB962C8B-B14F-4D97-AF65-F5344CB8AC3E}">
        <p14:creationId xmlns:p14="http://schemas.microsoft.com/office/powerpoint/2010/main" val="3029410421"/>
      </p:ext>
    </p:extLst>
  </p:cSld>
  <p:clrMapOvr>
    <a:masterClrMapping/>
  </p:clrMapOvr>
  <mc:AlternateContent xmlns:mc="http://schemas.openxmlformats.org/markup-compatibility/2006" xmlns:p14="http://schemas.microsoft.com/office/powerpoint/2010/main">
    <mc:Choice Requires="p14">
      <p:transition spd="slow" p14:dur="2000" advTm="34748"/>
    </mc:Choice>
    <mc:Fallback xmlns="">
      <p:transition spd="slow" advTm="3474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359062"/>
            <a:ext cx="8229600" cy="725109"/>
          </a:xfrm>
        </p:spPr>
        <p:txBody>
          <a:bodyPr>
            <a:normAutofit fontScale="90000"/>
          </a:bodyPr>
          <a:lstStyle/>
          <a:p>
            <a:r>
              <a:rPr lang="en-US" dirty="0" err="1"/>
              <a:t>Análisis</a:t>
            </a:r>
            <a:r>
              <a:rPr lang="en-US" dirty="0"/>
              <a:t> de </a:t>
            </a:r>
            <a:r>
              <a:rPr lang="en-US" dirty="0" err="1"/>
              <a:t>secuencias</a:t>
            </a:r>
            <a:r>
              <a:rPr lang="en-US" dirty="0"/>
              <a:t> de </a:t>
            </a:r>
            <a:r>
              <a:rPr lang="en-US" dirty="0" err="1"/>
              <a:t>visitas</a:t>
            </a:r>
            <a:r>
              <a:rPr lang="en-US" dirty="0"/>
              <a:t>: </a:t>
            </a:r>
            <a:r>
              <a:rPr lang="en-US" dirty="0" err="1"/>
              <a:t>Resultados</a:t>
            </a:r>
            <a:endParaRPr lang="en-US" dirty="0"/>
          </a:p>
        </p:txBody>
      </p:sp>
      <p:graphicFrame>
        <p:nvGraphicFramePr>
          <p:cNvPr id="12" name="Table 12">
            <a:extLst>
              <a:ext uri="{FF2B5EF4-FFF2-40B4-BE49-F238E27FC236}">
                <a16:creationId xmlns:a16="http://schemas.microsoft.com/office/drawing/2014/main" id="{38FCE77F-9A0D-4980-AE2D-3A4FF9DA78B6}"/>
              </a:ext>
            </a:extLst>
          </p:cNvPr>
          <p:cNvGraphicFramePr>
            <a:graphicFrameLocks noGrp="1"/>
          </p:cNvGraphicFramePr>
          <p:nvPr>
            <p:extLst>
              <p:ext uri="{D42A27DB-BD31-4B8C-83A1-F6EECF244321}">
                <p14:modId xmlns:p14="http://schemas.microsoft.com/office/powerpoint/2010/main" val="1441077730"/>
              </p:ext>
            </p:extLst>
          </p:nvPr>
        </p:nvGraphicFramePr>
        <p:xfrm>
          <a:off x="0" y="1351253"/>
          <a:ext cx="9144000" cy="3743960"/>
        </p:xfrm>
        <a:graphic>
          <a:graphicData uri="http://schemas.openxmlformats.org/drawingml/2006/table">
            <a:tbl>
              <a:tblPr firstRow="1" bandRow="1">
                <a:tableStyleId>{5C22544A-7EE6-4342-B048-85BDC9FD1C3A}</a:tableStyleId>
              </a:tblPr>
              <a:tblGrid>
                <a:gridCol w="950768">
                  <a:extLst>
                    <a:ext uri="{9D8B030D-6E8A-4147-A177-3AD203B41FA5}">
                      <a16:colId xmlns:a16="http://schemas.microsoft.com/office/drawing/2014/main" val="1336135724"/>
                    </a:ext>
                  </a:extLst>
                </a:gridCol>
                <a:gridCol w="961159">
                  <a:extLst>
                    <a:ext uri="{9D8B030D-6E8A-4147-A177-3AD203B41FA5}">
                      <a16:colId xmlns:a16="http://schemas.microsoft.com/office/drawing/2014/main" val="3901790749"/>
                    </a:ext>
                  </a:extLst>
                </a:gridCol>
                <a:gridCol w="831273">
                  <a:extLst>
                    <a:ext uri="{9D8B030D-6E8A-4147-A177-3AD203B41FA5}">
                      <a16:colId xmlns:a16="http://schemas.microsoft.com/office/drawing/2014/main" val="1484364433"/>
                    </a:ext>
                  </a:extLst>
                </a:gridCol>
                <a:gridCol w="914400">
                  <a:extLst>
                    <a:ext uri="{9D8B030D-6E8A-4147-A177-3AD203B41FA5}">
                      <a16:colId xmlns:a16="http://schemas.microsoft.com/office/drawing/2014/main" val="1034915218"/>
                    </a:ext>
                  </a:extLst>
                </a:gridCol>
                <a:gridCol w="914400">
                  <a:extLst>
                    <a:ext uri="{9D8B030D-6E8A-4147-A177-3AD203B41FA5}">
                      <a16:colId xmlns:a16="http://schemas.microsoft.com/office/drawing/2014/main" val="606662254"/>
                    </a:ext>
                  </a:extLst>
                </a:gridCol>
                <a:gridCol w="1049482">
                  <a:extLst>
                    <a:ext uri="{9D8B030D-6E8A-4147-A177-3AD203B41FA5}">
                      <a16:colId xmlns:a16="http://schemas.microsoft.com/office/drawing/2014/main" val="3167460867"/>
                    </a:ext>
                  </a:extLst>
                </a:gridCol>
                <a:gridCol w="779318">
                  <a:extLst>
                    <a:ext uri="{9D8B030D-6E8A-4147-A177-3AD203B41FA5}">
                      <a16:colId xmlns:a16="http://schemas.microsoft.com/office/drawing/2014/main" val="2208216268"/>
                    </a:ext>
                  </a:extLst>
                </a:gridCol>
                <a:gridCol w="914400">
                  <a:extLst>
                    <a:ext uri="{9D8B030D-6E8A-4147-A177-3AD203B41FA5}">
                      <a16:colId xmlns:a16="http://schemas.microsoft.com/office/drawing/2014/main" val="1599612879"/>
                    </a:ext>
                  </a:extLst>
                </a:gridCol>
                <a:gridCol w="914400">
                  <a:extLst>
                    <a:ext uri="{9D8B030D-6E8A-4147-A177-3AD203B41FA5}">
                      <a16:colId xmlns:a16="http://schemas.microsoft.com/office/drawing/2014/main" val="2245235066"/>
                    </a:ext>
                  </a:extLst>
                </a:gridCol>
                <a:gridCol w="914400">
                  <a:extLst>
                    <a:ext uri="{9D8B030D-6E8A-4147-A177-3AD203B41FA5}">
                      <a16:colId xmlns:a16="http://schemas.microsoft.com/office/drawing/2014/main" val="2630467594"/>
                    </a:ext>
                  </a:extLst>
                </a:gridCol>
              </a:tblGrid>
              <a:tr h="370840">
                <a:tc rowSpan="2">
                  <a:txBody>
                    <a:bodyPr/>
                    <a:lstStyle/>
                    <a:p>
                      <a:pPr algn="ctr"/>
                      <a:r>
                        <a:rPr lang="en-US" dirty="0"/>
                        <a:t>Mod.</a:t>
                      </a:r>
                    </a:p>
                  </a:txBody>
                  <a:tcPr anchor="ctr"/>
                </a:tc>
                <a:tc rowSpan="2">
                  <a:txBody>
                    <a:bodyPr/>
                    <a:lstStyle/>
                    <a:p>
                      <a:pPr algn="ctr"/>
                      <a:r>
                        <a:rPr lang="en-US" dirty="0"/>
                        <a:t>Param</a:t>
                      </a:r>
                    </a:p>
                  </a:txBody>
                  <a:tcPr anchor="ctr"/>
                </a:tc>
                <a:tc gridSpan="4">
                  <a:txBody>
                    <a:bodyPr/>
                    <a:lstStyle/>
                    <a:p>
                      <a:pPr algn="ctr"/>
                      <a:r>
                        <a:rPr lang="en-US" dirty="0" err="1"/>
                        <a:t>Reemplazos</a:t>
                      </a:r>
                      <a:r>
                        <a:rPr lang="en-US" dirty="0"/>
                        <a:t> </a:t>
                      </a:r>
                      <a:r>
                        <a:rPr lang="en-US" dirty="0" err="1"/>
                        <a:t>inmediatos</a:t>
                      </a:r>
                      <a:endParaRPr lang="en-US" dirty="0"/>
                    </a:p>
                  </a:txBody>
                  <a:tcPr anchor="ctr">
                    <a:lnB w="12700" cap="flat" cmpd="sng" algn="ctr">
                      <a:solidFill>
                        <a:schemeClr val="bg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err="1"/>
                        <a:t>Reemplazos</a:t>
                      </a:r>
                      <a:r>
                        <a:rPr lang="en-US" dirty="0"/>
                        <a:t> </a:t>
                      </a:r>
                      <a:r>
                        <a:rPr lang="en-US" dirty="0" err="1"/>
                        <a:t>distantes</a:t>
                      </a:r>
                      <a:endParaRPr lang="en-US" dirty="0"/>
                    </a:p>
                  </a:txBody>
                  <a:tcPr anchor="ctr">
                    <a:lnB w="12700" cap="flat" cmpd="sng" algn="ctr">
                      <a:solidFill>
                        <a:schemeClr val="bg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969933981"/>
                  </a:ext>
                </a:extLst>
              </a:tr>
              <a:tr h="370840">
                <a:tc vMerge="1">
                  <a:txBody>
                    <a:bodyPr/>
                    <a:lstStyle/>
                    <a:p>
                      <a:endParaRPr lang="en-US" dirty="0"/>
                    </a:p>
                  </a:txBody>
                  <a:tcPr/>
                </a:tc>
                <a:tc vMerge="1">
                  <a:txBody>
                    <a:bodyPr/>
                    <a:lstStyle/>
                    <a:p>
                      <a:endParaRPr lang="en-US" dirty="0"/>
                    </a:p>
                  </a:txBody>
                  <a:tcPr/>
                </a:tc>
                <a:tc>
                  <a:txBody>
                    <a:bodyPr/>
                    <a:lstStyle/>
                    <a:p>
                      <a:pPr algn="ctr"/>
                      <a:r>
                        <a:rPr lang="en-US" dirty="0">
                          <a:solidFill>
                            <a:schemeClr val="bg1"/>
                          </a:solidFill>
                        </a:rPr>
                        <a:t>media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a:r>
                        <a:rPr lang="en-US" dirty="0">
                          <a:solidFill>
                            <a:schemeClr val="bg1"/>
                          </a:solidFill>
                        </a:rPr>
                        <a:t>Q 2.5</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a:r>
                        <a:rPr lang="en-US" dirty="0">
                          <a:solidFill>
                            <a:schemeClr val="bg1"/>
                          </a:solidFill>
                        </a:rPr>
                        <a:t>Q 50</a:t>
                      </a:r>
                    </a:p>
                  </a:txBody>
                  <a:tcPr anchor="ct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a:r>
                        <a:rPr lang="en-US" dirty="0">
                          <a:solidFill>
                            <a:schemeClr val="bg1"/>
                          </a:solidFill>
                        </a:rPr>
                        <a:t> Q 97.5</a:t>
                      </a:r>
                    </a:p>
                  </a:txBody>
                  <a:tcPr anchor="ct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a:r>
                        <a:rPr lang="en-US" dirty="0">
                          <a:solidFill>
                            <a:schemeClr val="bg1"/>
                          </a:solidFill>
                        </a:rPr>
                        <a:t>media</a:t>
                      </a:r>
                    </a:p>
                  </a:txBody>
                  <a:tcPr anchor="ct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a:r>
                        <a:rPr lang="en-US" dirty="0">
                          <a:solidFill>
                            <a:schemeClr val="bg1"/>
                          </a:solidFill>
                        </a:rPr>
                        <a:t>Q 2.5</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a:r>
                        <a:rPr lang="en-US" dirty="0">
                          <a:solidFill>
                            <a:schemeClr val="bg1"/>
                          </a:solidFill>
                        </a:rPr>
                        <a:t>Q 50</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a:r>
                        <a:rPr lang="en-US" dirty="0">
                          <a:solidFill>
                            <a:schemeClr val="bg1"/>
                          </a:solidFill>
                        </a:rPr>
                        <a:t> Q 97.5</a:t>
                      </a:r>
                    </a:p>
                  </a:txBody>
                  <a:tcPr anchor="ct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446704802"/>
                  </a:ext>
                </a:extLst>
              </a:tr>
              <a:tr h="370840">
                <a:tc>
                  <a:txBody>
                    <a:bodyPr/>
                    <a:lstStyle/>
                    <a:p>
                      <a:pPr algn="ctr"/>
                      <a:r>
                        <a:rPr lang="en-US" sz="1600" b="1" dirty="0">
                          <a:solidFill>
                            <a:schemeClr val="bg1"/>
                          </a:solidFill>
                        </a:rPr>
                        <a:t>Solo </a:t>
                      </a:r>
                      <a:r>
                        <a:rPr lang="en-US" sz="1600" b="1" dirty="0" err="1">
                          <a:solidFill>
                            <a:schemeClr val="bg1"/>
                          </a:solidFill>
                        </a:rPr>
                        <a:t>efecto</a:t>
                      </a:r>
                      <a:r>
                        <a:rPr lang="en-US" sz="1600" b="1" dirty="0">
                          <a:solidFill>
                            <a:schemeClr val="bg1"/>
                          </a:solidFill>
                        </a:rPr>
                        <a:t> </a:t>
                      </a:r>
                      <a:r>
                        <a:rPr lang="en-US" sz="1600" b="1" dirty="0" err="1">
                          <a:solidFill>
                            <a:schemeClr val="bg1"/>
                          </a:solidFill>
                        </a:rPr>
                        <a:t>Directo</a:t>
                      </a:r>
                      <a:endParaRPr lang="en-US" sz="1600" b="1" dirty="0">
                        <a:solidFill>
                          <a:schemeClr val="bg1"/>
                        </a:solidFill>
                      </a:endParaRPr>
                    </a:p>
                  </a:txBody>
                  <a:tcPr anchor="ctr">
                    <a:solidFill>
                      <a:schemeClr val="accent1"/>
                    </a:solidFill>
                  </a:tcPr>
                </a:tc>
                <a:tc>
                  <a:txBody>
                    <a:bodyPr/>
                    <a:lstStyle/>
                    <a:p>
                      <a:pPr algn="ctr"/>
                      <a:r>
                        <a:rPr lang="en-US" dirty="0"/>
                        <a:t>% V-D</a:t>
                      </a:r>
                    </a:p>
                  </a:txBody>
                  <a:tcPr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0.178</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0.142</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a:solidFill>
                            <a:srgbClr val="000000"/>
                          </a:solidFill>
                          <a:effectLst/>
                          <a:latin typeface="+mj-lt"/>
                          <a:ea typeface="Times New Roman" panose="02020603050405020304" pitchFamily="18" charset="0"/>
                          <a:cs typeface="Calibri" panose="020F0502020204030204" pitchFamily="34" charset="0"/>
                        </a:rPr>
                        <a:t>0.177</a:t>
                      </a:r>
                      <a:endParaRPr lang="en-US" sz="1800" b="0" i="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0.223</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0.192</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0.147</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0.191</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0.248</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623285175"/>
                  </a:ext>
                </a:extLst>
              </a:tr>
              <a:tr h="611821">
                <a:tc rowSpan="2">
                  <a:txBody>
                    <a:bodyPr/>
                    <a:lstStyle/>
                    <a:p>
                      <a:pPr algn="ctr"/>
                      <a:r>
                        <a:rPr lang="en-US" sz="1600" b="1" dirty="0" err="1">
                          <a:solidFill>
                            <a:schemeClr val="bg1"/>
                          </a:solidFill>
                        </a:rPr>
                        <a:t>Directo</a:t>
                      </a:r>
                      <a:endParaRPr lang="en-US" sz="1600" b="1" dirty="0">
                        <a:solidFill>
                          <a:schemeClr val="bg1"/>
                        </a:solidFill>
                      </a:endParaRPr>
                    </a:p>
                    <a:p>
                      <a:pPr algn="ctr"/>
                      <a:r>
                        <a:rPr lang="en-US" sz="1600" b="1" dirty="0">
                          <a:solidFill>
                            <a:schemeClr val="bg1"/>
                          </a:solidFill>
                        </a:rPr>
                        <a:t>+</a:t>
                      </a:r>
                    </a:p>
                    <a:p>
                      <a:pPr algn="ctr"/>
                      <a:r>
                        <a:rPr lang="en-US" sz="1600" b="1" dirty="0" err="1">
                          <a:solidFill>
                            <a:schemeClr val="bg1"/>
                          </a:solidFill>
                        </a:rPr>
                        <a:t>Seguidor</a:t>
                      </a:r>
                      <a:r>
                        <a:rPr lang="en-US" sz="1600" b="1" dirty="0">
                          <a:solidFill>
                            <a:schemeClr val="bg1"/>
                          </a:solidFill>
                        </a:rPr>
                        <a:t> (</a:t>
                      </a:r>
                      <a:r>
                        <a:rPr lang="en-US" sz="1600" b="1" dirty="0" err="1">
                          <a:solidFill>
                            <a:schemeClr val="bg1"/>
                          </a:solidFill>
                        </a:rPr>
                        <a:t>indep</a:t>
                      </a:r>
                      <a:r>
                        <a:rPr lang="en-US" sz="1600" b="1" dirty="0">
                          <a:solidFill>
                            <a:schemeClr val="bg1"/>
                          </a:solidFill>
                        </a:rPr>
                        <a:t>.)</a:t>
                      </a:r>
                    </a:p>
                  </a:txBody>
                  <a:tcPr anchor="ctr">
                    <a:solidFill>
                      <a:schemeClr val="accent1"/>
                    </a:solidFill>
                  </a:tcPr>
                </a:tc>
                <a:tc>
                  <a:txBody>
                    <a:bodyPr/>
                    <a:lstStyle/>
                    <a:p>
                      <a:pPr algn="ctr"/>
                      <a:r>
                        <a:rPr lang="en-US" dirty="0"/>
                        <a:t>% V-D</a:t>
                      </a:r>
                    </a:p>
                  </a:txBody>
                  <a:tcPr anchor="ct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0.175</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0.139</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0.173</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0.219</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0.192</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0.147</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0.191</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0.247</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06497787"/>
                  </a:ext>
                </a:extLst>
              </a:tr>
              <a:tr h="370840">
                <a:tc vMerge="1">
                  <a:txBody>
                    <a:bodyPr/>
                    <a:lstStyle/>
                    <a:p>
                      <a:endParaRPr lang="en-US" dirty="0"/>
                    </a:p>
                  </a:txBody>
                  <a:tcPr/>
                </a:tc>
                <a:tc>
                  <a:txBody>
                    <a:bodyPr/>
                    <a:lstStyle/>
                    <a:p>
                      <a:pPr algn="ctr"/>
                      <a:r>
                        <a:rPr lang="en-US" dirty="0"/>
                        <a:t>% V-C</a:t>
                      </a:r>
                    </a:p>
                  </a:txBody>
                  <a:tcPr anchor="ct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0.023</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0.017</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0.022</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0.030</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0.001</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0.004</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14823901"/>
                  </a:ext>
                </a:extLst>
              </a:tr>
              <a:tr h="370840">
                <a:tc rowSpan="3">
                  <a:txBody>
                    <a:bodyPr/>
                    <a:lstStyle/>
                    <a:p>
                      <a:pPr algn="ctr"/>
                      <a:r>
                        <a:rPr lang="en-US" sz="1600" b="1" dirty="0" err="1">
                          <a:solidFill>
                            <a:schemeClr val="bg1"/>
                          </a:solidFill>
                        </a:rPr>
                        <a:t>Directo</a:t>
                      </a:r>
                      <a:r>
                        <a:rPr lang="en-US" sz="1600" b="1" dirty="0">
                          <a:solidFill>
                            <a:schemeClr val="bg1"/>
                          </a:solidFill>
                        </a:rPr>
                        <a:t> </a:t>
                      </a:r>
                    </a:p>
                    <a:p>
                      <a:pPr algn="ctr"/>
                      <a:r>
                        <a:rPr lang="en-US" sz="1600" b="1" dirty="0">
                          <a:solidFill>
                            <a:schemeClr val="bg1"/>
                          </a:solidFill>
                        </a:rPr>
                        <a:t>+ </a:t>
                      </a:r>
                      <a:r>
                        <a:rPr lang="en-US" sz="1600" b="1" dirty="0" err="1">
                          <a:solidFill>
                            <a:schemeClr val="bg1"/>
                          </a:solidFill>
                        </a:rPr>
                        <a:t>Seguidor</a:t>
                      </a:r>
                      <a:endParaRPr lang="en-US" sz="1600" b="1" dirty="0">
                        <a:solidFill>
                          <a:schemeClr val="bg1"/>
                        </a:solidFill>
                      </a:endParaRPr>
                    </a:p>
                    <a:p>
                      <a:pPr algn="ctr"/>
                      <a:r>
                        <a:rPr lang="en-US" sz="1600" b="1" dirty="0">
                          <a:solidFill>
                            <a:schemeClr val="bg1"/>
                          </a:solidFill>
                        </a:rPr>
                        <a:t>(correl.)</a:t>
                      </a:r>
                    </a:p>
                  </a:txBody>
                  <a:tcPr anchor="ctr">
                    <a:solidFill>
                      <a:schemeClr val="accent1"/>
                    </a:solidFill>
                  </a:tcPr>
                </a:tc>
                <a:tc>
                  <a:txBody>
                    <a:bodyPr/>
                    <a:lstStyle/>
                    <a:p>
                      <a:pPr algn="ctr"/>
                      <a:r>
                        <a:rPr lang="en-US" dirty="0"/>
                        <a:t>% V-D</a:t>
                      </a:r>
                    </a:p>
                  </a:txBody>
                  <a:tcPr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0.176</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0.140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0.174</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0.220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0.193</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0.148</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0.192</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0.249</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8972142"/>
                  </a:ext>
                </a:extLst>
              </a:tr>
              <a:tr h="370840">
                <a:tc vMerge="1">
                  <a:txBody>
                    <a:bodyPr/>
                    <a:lstStyle/>
                    <a:p>
                      <a:endParaRPr lang="en-US" dirty="0"/>
                    </a:p>
                  </a:txBody>
                  <a:tcPr/>
                </a:tc>
                <a:tc>
                  <a:txBody>
                    <a:bodyPr/>
                    <a:lstStyle/>
                    <a:p>
                      <a:pPr algn="ctr"/>
                      <a:r>
                        <a:rPr lang="en-US" dirty="0"/>
                        <a:t>% V-C</a:t>
                      </a:r>
                    </a:p>
                  </a:txBody>
                  <a:tcPr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0.023</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a:solidFill>
                            <a:srgbClr val="000000"/>
                          </a:solidFill>
                          <a:effectLst/>
                          <a:latin typeface="+mj-lt"/>
                          <a:ea typeface="Times New Roman" panose="02020603050405020304" pitchFamily="18" charset="0"/>
                          <a:cs typeface="Calibri" panose="020F0502020204030204" pitchFamily="34" charset="0"/>
                        </a:rPr>
                        <a:t>0.017</a:t>
                      </a:r>
                      <a:endParaRPr lang="en-US" sz="1800" b="0" i="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a:solidFill>
                            <a:srgbClr val="000000"/>
                          </a:solidFill>
                          <a:effectLst/>
                          <a:latin typeface="+mj-lt"/>
                          <a:ea typeface="Times New Roman" panose="02020603050405020304" pitchFamily="18" charset="0"/>
                          <a:cs typeface="Calibri" panose="020F0502020204030204" pitchFamily="34" charset="0"/>
                        </a:rPr>
                        <a:t>0.023</a:t>
                      </a:r>
                      <a:endParaRPr lang="en-US" sz="1800" b="0" i="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0.030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0.001</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0.001</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0.005</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70386118"/>
                  </a:ext>
                </a:extLst>
              </a:tr>
              <a:tr h="370840">
                <a:tc vMerge="1">
                  <a:txBody>
                    <a:bodyPr/>
                    <a:lstStyle/>
                    <a:p>
                      <a:endParaRPr lang="en-US" dirty="0"/>
                    </a:p>
                  </a:txBody>
                  <a:tcPr/>
                </a:tc>
                <a:tc>
                  <a:txBody>
                    <a:bodyPr/>
                    <a:lstStyle/>
                    <a:p>
                      <a:pPr algn="ctr"/>
                      <a:r>
                        <a:rPr lang="en-US" dirty="0"/>
                        <a:t>Cor D-C</a:t>
                      </a:r>
                    </a:p>
                  </a:txBody>
                  <a:tcPr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0.061</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a:solidFill>
                            <a:srgbClr val="000000"/>
                          </a:solidFill>
                          <a:effectLst/>
                          <a:latin typeface="+mj-lt"/>
                          <a:ea typeface="Times New Roman" panose="02020603050405020304" pitchFamily="18" charset="0"/>
                          <a:cs typeface="Calibri" panose="020F0502020204030204" pitchFamily="34" charset="0"/>
                        </a:rPr>
                        <a:t>-0.143</a:t>
                      </a:r>
                      <a:endParaRPr lang="en-US" sz="1800" b="0" i="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0.061</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0.262</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-0.360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-0.937</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-0.412</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0.539</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38639726"/>
                  </a:ext>
                </a:extLst>
              </a:tr>
            </a:tbl>
          </a:graphicData>
        </a:graphic>
      </p:graphicFrame>
      <p:sp>
        <p:nvSpPr>
          <p:cNvPr id="14" name="TextBox 13">
            <a:extLst>
              <a:ext uri="{FF2B5EF4-FFF2-40B4-BE49-F238E27FC236}">
                <a16:creationId xmlns:a16="http://schemas.microsoft.com/office/drawing/2014/main" id="{44422165-4F7C-4B24-AF85-FFF3DCEFF6B0}"/>
              </a:ext>
            </a:extLst>
          </p:cNvPr>
          <p:cNvSpPr txBox="1"/>
          <p:nvPr/>
        </p:nvSpPr>
        <p:spPr>
          <a:xfrm>
            <a:off x="200025" y="981921"/>
            <a:ext cx="8743950" cy="369332"/>
          </a:xfrm>
          <a:prstGeom prst="rect">
            <a:avLst/>
          </a:prstGeom>
          <a:noFill/>
        </p:spPr>
        <p:txBody>
          <a:bodyPr wrap="square" rtlCol="0">
            <a:spAutoFit/>
          </a:bodyPr>
          <a:lstStyle/>
          <a:p>
            <a:pPr algn="ctr"/>
            <a:r>
              <a:rPr lang="en-US" dirty="0" err="1"/>
              <a:t>Parámetros</a:t>
            </a:r>
            <a:r>
              <a:rPr lang="en-US" dirty="0"/>
              <a:t> de la </a:t>
            </a:r>
            <a:r>
              <a:rPr lang="en-US" dirty="0" err="1"/>
              <a:t>distribución</a:t>
            </a:r>
            <a:r>
              <a:rPr lang="en-US" dirty="0"/>
              <a:t> posterior </a:t>
            </a:r>
            <a:r>
              <a:rPr lang="en-US" dirty="0" err="1"/>
              <a:t>en</a:t>
            </a:r>
            <a:r>
              <a:rPr lang="en-US" dirty="0"/>
              <a:t> </a:t>
            </a:r>
            <a:r>
              <a:rPr lang="en-US" dirty="0" err="1"/>
              <a:t>tres</a:t>
            </a:r>
            <a:r>
              <a:rPr lang="en-US" dirty="0"/>
              <a:t> </a:t>
            </a:r>
            <a:r>
              <a:rPr lang="en-US" dirty="0" err="1"/>
              <a:t>modelos</a:t>
            </a:r>
            <a:endParaRPr lang="en-US" dirty="0"/>
          </a:p>
        </p:txBody>
      </p:sp>
      <p:sp>
        <p:nvSpPr>
          <p:cNvPr id="15" name="TextBox 14">
            <a:extLst>
              <a:ext uri="{FF2B5EF4-FFF2-40B4-BE49-F238E27FC236}">
                <a16:creationId xmlns:a16="http://schemas.microsoft.com/office/drawing/2014/main" id="{07CE72A6-CEFA-491D-B980-5F34C1DD7077}"/>
              </a:ext>
            </a:extLst>
          </p:cNvPr>
          <p:cNvSpPr txBox="1"/>
          <p:nvPr/>
        </p:nvSpPr>
        <p:spPr>
          <a:xfrm>
            <a:off x="0" y="5934670"/>
            <a:ext cx="9144000" cy="923330"/>
          </a:xfrm>
          <a:prstGeom prst="rect">
            <a:avLst/>
          </a:prstGeom>
          <a:noFill/>
        </p:spPr>
        <p:txBody>
          <a:bodyPr wrap="square" rtlCol="0">
            <a:spAutoFit/>
          </a:bodyPr>
          <a:lstStyle/>
          <a:p>
            <a:r>
              <a:rPr lang="en-US" dirty="0"/>
              <a:t>El </a:t>
            </a:r>
            <a:r>
              <a:rPr lang="en-US" dirty="0" err="1"/>
              <a:t>seguidor</a:t>
            </a:r>
            <a:r>
              <a:rPr lang="en-US" dirty="0"/>
              <a:t> </a:t>
            </a:r>
            <a:r>
              <a:rPr lang="en-US" dirty="0" err="1"/>
              <a:t>explica</a:t>
            </a:r>
            <a:r>
              <a:rPr lang="en-US" dirty="0"/>
              <a:t> una </a:t>
            </a:r>
            <a:r>
              <a:rPr lang="en-US" dirty="0" err="1"/>
              <a:t>cantidad</a:t>
            </a:r>
            <a:r>
              <a:rPr lang="en-US" dirty="0"/>
              <a:t> </a:t>
            </a:r>
            <a:r>
              <a:rPr lang="en-US" dirty="0" err="1"/>
              <a:t>menor</a:t>
            </a:r>
            <a:r>
              <a:rPr lang="en-US" dirty="0"/>
              <a:t> de </a:t>
            </a:r>
            <a:r>
              <a:rPr lang="en-US" dirty="0" err="1"/>
              <a:t>varianza</a:t>
            </a:r>
            <a:r>
              <a:rPr lang="en-US" dirty="0"/>
              <a:t>, </a:t>
            </a:r>
            <a:r>
              <a:rPr lang="en-US" dirty="0" err="1"/>
              <a:t>pero</a:t>
            </a:r>
            <a:r>
              <a:rPr lang="en-US" dirty="0"/>
              <a:t> es un </a:t>
            </a:r>
            <a:r>
              <a:rPr lang="en-US" dirty="0" err="1"/>
              <a:t>componente</a:t>
            </a:r>
            <a:r>
              <a:rPr lang="en-US" dirty="0"/>
              <a:t> </a:t>
            </a:r>
            <a:r>
              <a:rPr lang="en-US" dirty="0" err="1"/>
              <a:t>significativo</a:t>
            </a:r>
            <a:r>
              <a:rPr lang="en-US" dirty="0"/>
              <a:t> </a:t>
            </a:r>
            <a:r>
              <a:rPr lang="en-US" dirty="0" err="1"/>
              <a:t>en</a:t>
            </a:r>
            <a:r>
              <a:rPr lang="en-US" dirty="0"/>
              <a:t> </a:t>
            </a:r>
            <a:r>
              <a:rPr lang="en-US" dirty="0" err="1"/>
              <a:t>visitas</a:t>
            </a:r>
            <a:r>
              <a:rPr lang="en-US" dirty="0"/>
              <a:t> </a:t>
            </a:r>
            <a:r>
              <a:rPr lang="en-US" dirty="0" err="1"/>
              <a:t>inmediatas</a:t>
            </a:r>
            <a:r>
              <a:rPr lang="en-US" dirty="0"/>
              <a:t>. El </a:t>
            </a:r>
            <a:r>
              <a:rPr lang="en-US" dirty="0" err="1"/>
              <a:t>efecto</a:t>
            </a:r>
            <a:r>
              <a:rPr lang="en-US" dirty="0"/>
              <a:t> </a:t>
            </a:r>
            <a:r>
              <a:rPr lang="en-US" dirty="0" err="1"/>
              <a:t>directo</a:t>
            </a:r>
            <a:r>
              <a:rPr lang="en-US" dirty="0"/>
              <a:t> y de </a:t>
            </a:r>
            <a:r>
              <a:rPr lang="en-US" dirty="0" err="1"/>
              <a:t>competencia</a:t>
            </a:r>
            <a:r>
              <a:rPr lang="en-US" dirty="0"/>
              <a:t> </a:t>
            </a:r>
            <a:r>
              <a:rPr lang="en-US" dirty="0" err="1"/>
              <a:t>parecen</a:t>
            </a:r>
            <a:r>
              <a:rPr lang="en-US" dirty="0"/>
              <a:t> no </a:t>
            </a:r>
            <a:r>
              <a:rPr lang="en-US" dirty="0" err="1"/>
              <a:t>estar</a:t>
            </a:r>
            <a:r>
              <a:rPr lang="en-US" dirty="0"/>
              <a:t> </a:t>
            </a:r>
            <a:r>
              <a:rPr lang="en-US" dirty="0" err="1"/>
              <a:t>correlacionados</a:t>
            </a:r>
            <a:r>
              <a:rPr lang="en-US" dirty="0"/>
              <a:t>. </a:t>
            </a:r>
            <a:r>
              <a:rPr lang="en-US" dirty="0" err="1">
                <a:solidFill>
                  <a:schemeClr val="bg1">
                    <a:lumMod val="50000"/>
                  </a:schemeClr>
                </a:solidFill>
              </a:rPr>
              <a:t>Necesitamos</a:t>
            </a:r>
            <a:r>
              <a:rPr lang="en-US" dirty="0">
                <a:solidFill>
                  <a:schemeClr val="bg1">
                    <a:lumMod val="50000"/>
                  </a:schemeClr>
                </a:solidFill>
              </a:rPr>
              <a:t> </a:t>
            </a:r>
            <a:r>
              <a:rPr lang="en-US" dirty="0" err="1">
                <a:solidFill>
                  <a:schemeClr val="bg1">
                    <a:lumMod val="50000"/>
                  </a:schemeClr>
                </a:solidFill>
              </a:rPr>
              <a:t>investigar</a:t>
            </a:r>
            <a:r>
              <a:rPr lang="en-US" dirty="0">
                <a:solidFill>
                  <a:schemeClr val="bg1">
                    <a:lumMod val="50000"/>
                  </a:schemeClr>
                </a:solidFill>
              </a:rPr>
              <a:t> mas </a:t>
            </a:r>
            <a:r>
              <a:rPr lang="en-US" dirty="0">
                <a:solidFill>
                  <a:schemeClr val="bg1">
                    <a:lumMod val="50000"/>
                  </a:schemeClr>
                </a:solidFill>
                <a:sym typeface="Wingdings" panose="05000000000000000000" pitchFamily="2" charset="2"/>
              </a:rPr>
              <a:t></a:t>
            </a:r>
            <a:endParaRPr lang="en-US" dirty="0">
              <a:solidFill>
                <a:schemeClr val="bg1">
                  <a:lumMod val="50000"/>
                </a:schemeClr>
              </a:solidFill>
            </a:endParaRPr>
          </a:p>
        </p:txBody>
      </p:sp>
      <p:sp>
        <p:nvSpPr>
          <p:cNvPr id="16" name="TextBox 15">
            <a:extLst>
              <a:ext uri="{FF2B5EF4-FFF2-40B4-BE49-F238E27FC236}">
                <a16:creationId xmlns:a16="http://schemas.microsoft.com/office/drawing/2014/main" id="{41B2FC97-B433-460D-98BC-D3B50FE77C92}"/>
              </a:ext>
            </a:extLst>
          </p:cNvPr>
          <p:cNvSpPr txBox="1"/>
          <p:nvPr/>
        </p:nvSpPr>
        <p:spPr>
          <a:xfrm>
            <a:off x="0" y="5220596"/>
            <a:ext cx="8743950" cy="523220"/>
          </a:xfrm>
          <a:prstGeom prst="rect">
            <a:avLst/>
          </a:prstGeom>
          <a:noFill/>
        </p:spPr>
        <p:txBody>
          <a:bodyPr wrap="square" rtlCol="0">
            <a:spAutoFit/>
          </a:bodyPr>
          <a:lstStyle/>
          <a:p>
            <a:r>
              <a:rPr lang="en-US" sz="1400" dirty="0"/>
              <a:t>% V-D: </a:t>
            </a:r>
            <a:r>
              <a:rPr lang="en-US" sz="1400" dirty="0" err="1"/>
              <a:t>proporción</a:t>
            </a:r>
            <a:r>
              <a:rPr lang="en-US" sz="1400" dirty="0"/>
              <a:t> de </a:t>
            </a:r>
            <a:r>
              <a:rPr lang="en-US" sz="1400" dirty="0" err="1"/>
              <a:t>varianza</a:t>
            </a:r>
            <a:r>
              <a:rPr lang="en-US" sz="1400" dirty="0"/>
              <a:t> </a:t>
            </a:r>
            <a:r>
              <a:rPr lang="en-US" sz="1400" dirty="0" err="1"/>
              <a:t>explicada</a:t>
            </a:r>
            <a:r>
              <a:rPr lang="en-US" sz="1400" dirty="0"/>
              <a:t> por el </a:t>
            </a:r>
            <a:r>
              <a:rPr lang="en-US" sz="1400" dirty="0" err="1"/>
              <a:t>efecto</a:t>
            </a:r>
            <a:r>
              <a:rPr lang="en-US" sz="1400" dirty="0"/>
              <a:t> </a:t>
            </a:r>
            <a:r>
              <a:rPr lang="en-US" sz="1400" dirty="0" err="1"/>
              <a:t>directo</a:t>
            </a:r>
            <a:r>
              <a:rPr lang="en-US" sz="1400" dirty="0"/>
              <a:t>. % V-C: </a:t>
            </a:r>
            <a:r>
              <a:rPr lang="en-US" sz="1400" dirty="0" err="1"/>
              <a:t>proporción</a:t>
            </a:r>
            <a:r>
              <a:rPr lang="en-US" sz="1400" dirty="0"/>
              <a:t> de </a:t>
            </a:r>
            <a:r>
              <a:rPr lang="en-US" sz="1400" dirty="0" err="1"/>
              <a:t>varianza</a:t>
            </a:r>
            <a:r>
              <a:rPr lang="en-US" sz="1400" dirty="0"/>
              <a:t> </a:t>
            </a:r>
            <a:r>
              <a:rPr lang="en-US" sz="1400" dirty="0" err="1"/>
              <a:t>explicada</a:t>
            </a:r>
            <a:r>
              <a:rPr lang="en-US" sz="1400" dirty="0"/>
              <a:t> por el </a:t>
            </a:r>
            <a:r>
              <a:rPr lang="en-US" sz="1400" dirty="0" err="1"/>
              <a:t>efecto</a:t>
            </a:r>
            <a:r>
              <a:rPr lang="en-US" sz="1400" dirty="0"/>
              <a:t> del </a:t>
            </a:r>
            <a:r>
              <a:rPr lang="en-US" sz="1400" dirty="0" err="1"/>
              <a:t>seguidor</a:t>
            </a:r>
            <a:r>
              <a:rPr lang="en-US" sz="1400" dirty="0"/>
              <a:t> (</a:t>
            </a:r>
            <a:r>
              <a:rPr lang="en-US" sz="1400" dirty="0" err="1"/>
              <a:t>competencia</a:t>
            </a:r>
            <a:r>
              <a:rPr lang="en-US" sz="1400" dirty="0"/>
              <a:t>). Cor D-C: </a:t>
            </a:r>
            <a:r>
              <a:rPr lang="en-US" sz="1400" dirty="0" err="1"/>
              <a:t>correlación</a:t>
            </a:r>
            <a:r>
              <a:rPr lang="en-US" sz="1400" dirty="0"/>
              <a:t> posterior entre </a:t>
            </a:r>
            <a:r>
              <a:rPr lang="en-US" sz="1400" dirty="0" err="1"/>
              <a:t>efecto</a:t>
            </a:r>
            <a:r>
              <a:rPr lang="en-US" sz="1400" dirty="0"/>
              <a:t> </a:t>
            </a:r>
            <a:r>
              <a:rPr lang="en-US" sz="1400" dirty="0" err="1"/>
              <a:t>directo</a:t>
            </a:r>
            <a:r>
              <a:rPr lang="en-US" sz="1400" dirty="0"/>
              <a:t> y de </a:t>
            </a:r>
            <a:r>
              <a:rPr lang="en-US" sz="1400" dirty="0" err="1"/>
              <a:t>competencia</a:t>
            </a:r>
            <a:r>
              <a:rPr lang="en-US" sz="1400" dirty="0"/>
              <a:t>.</a:t>
            </a:r>
          </a:p>
        </p:txBody>
      </p:sp>
      <p:sp>
        <p:nvSpPr>
          <p:cNvPr id="3" name="Rectangle 2">
            <a:extLst>
              <a:ext uri="{FF2B5EF4-FFF2-40B4-BE49-F238E27FC236}">
                <a16:creationId xmlns:a16="http://schemas.microsoft.com/office/drawing/2014/main" id="{711B92D8-5A81-40EA-ABC1-967D7D3F5B90}"/>
              </a:ext>
            </a:extLst>
          </p:cNvPr>
          <p:cNvSpPr/>
          <p:nvPr/>
        </p:nvSpPr>
        <p:spPr>
          <a:xfrm>
            <a:off x="0" y="2930237"/>
            <a:ext cx="9144000" cy="21215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EA203B-B73D-4C41-9948-F025F2367FAC}"/>
              </a:ext>
            </a:extLst>
          </p:cNvPr>
          <p:cNvSpPr/>
          <p:nvPr/>
        </p:nvSpPr>
        <p:spPr>
          <a:xfrm>
            <a:off x="0" y="4012725"/>
            <a:ext cx="9144000" cy="10390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070068"/>
      </p:ext>
    </p:extLst>
  </p:cSld>
  <p:clrMapOvr>
    <a:masterClrMapping/>
  </p:clrMapOvr>
  <mc:AlternateContent xmlns:mc="http://schemas.openxmlformats.org/markup-compatibility/2006" xmlns:p14="http://schemas.microsoft.com/office/powerpoint/2010/main">
    <mc:Choice Requires="p14">
      <p:transition spd="slow" p14:dur="2000" advTm="184194"/>
    </mc:Choice>
    <mc:Fallback xmlns="">
      <p:transition spd="slow" advTm="1841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AFF5A-2C24-4C18-AC8F-2302294B150E}"/>
              </a:ext>
            </a:extLst>
          </p:cNvPr>
          <p:cNvSpPr>
            <a:spLocks noGrp="1"/>
          </p:cNvSpPr>
          <p:nvPr>
            <p:ph type="title"/>
          </p:nvPr>
        </p:nvSpPr>
        <p:spPr>
          <a:xfrm>
            <a:off x="457200" y="503389"/>
            <a:ext cx="8229600" cy="725109"/>
          </a:xfrm>
        </p:spPr>
        <p:txBody>
          <a:bodyPr>
            <a:normAutofit/>
          </a:bodyPr>
          <a:lstStyle/>
          <a:p>
            <a:r>
              <a:rPr lang="en-US" dirty="0" err="1"/>
              <a:t>Conclusiones</a:t>
            </a:r>
            <a:endParaRPr lang="en-US" dirty="0"/>
          </a:p>
        </p:txBody>
      </p:sp>
      <p:sp>
        <p:nvSpPr>
          <p:cNvPr id="3" name="Content Placeholder 2">
            <a:extLst>
              <a:ext uri="{FF2B5EF4-FFF2-40B4-BE49-F238E27FC236}">
                <a16:creationId xmlns:a16="http://schemas.microsoft.com/office/drawing/2014/main" id="{E93B7359-3210-4BF5-8904-55BD47C845B8}"/>
              </a:ext>
            </a:extLst>
          </p:cNvPr>
          <p:cNvSpPr>
            <a:spLocks noGrp="1"/>
          </p:cNvSpPr>
          <p:nvPr>
            <p:ph idx="1"/>
          </p:nvPr>
        </p:nvSpPr>
        <p:spPr>
          <a:xfrm>
            <a:off x="457200" y="1724721"/>
            <a:ext cx="8229600" cy="4295079"/>
          </a:xfrm>
        </p:spPr>
        <p:txBody>
          <a:bodyPr/>
          <a:lstStyle/>
          <a:p>
            <a:r>
              <a:rPr lang="en-US" dirty="0" err="1"/>
              <a:t>Necesitamos</a:t>
            </a:r>
            <a:r>
              <a:rPr lang="en-US" dirty="0"/>
              <a:t> </a:t>
            </a:r>
            <a:r>
              <a:rPr lang="en-US" dirty="0" err="1"/>
              <a:t>ir</a:t>
            </a:r>
            <a:r>
              <a:rPr lang="en-US" dirty="0"/>
              <a:t> </a:t>
            </a:r>
            <a:r>
              <a:rPr lang="en-US" dirty="0" err="1"/>
              <a:t>más</a:t>
            </a:r>
            <a:r>
              <a:rPr lang="en-US" dirty="0"/>
              <a:t> </a:t>
            </a:r>
            <a:r>
              <a:rPr lang="en-US" dirty="0" err="1"/>
              <a:t>allá</a:t>
            </a:r>
            <a:r>
              <a:rPr lang="en-US" dirty="0"/>
              <a:t> de </a:t>
            </a:r>
            <a:r>
              <a:rPr lang="en-US" dirty="0" err="1"/>
              <a:t>estimar</a:t>
            </a:r>
            <a:r>
              <a:rPr lang="en-US" dirty="0"/>
              <a:t> </a:t>
            </a:r>
            <a:r>
              <a:rPr lang="en-US" dirty="0" err="1"/>
              <a:t>correlaciones</a:t>
            </a:r>
            <a:r>
              <a:rPr lang="en-US" dirty="0"/>
              <a:t> entre </a:t>
            </a:r>
            <a:r>
              <a:rPr lang="en-US" dirty="0" err="1"/>
              <a:t>caracteres</a:t>
            </a:r>
            <a:r>
              <a:rPr lang="en-US" dirty="0"/>
              <a:t>.</a:t>
            </a:r>
          </a:p>
          <a:p>
            <a:pPr lvl="1"/>
            <a:r>
              <a:rPr lang="en-US" dirty="0"/>
              <a:t>Una </a:t>
            </a:r>
            <a:r>
              <a:rPr lang="en-US" dirty="0" err="1"/>
              <a:t>posibilidad</a:t>
            </a:r>
            <a:r>
              <a:rPr lang="en-US" dirty="0"/>
              <a:t> es </a:t>
            </a:r>
            <a:r>
              <a:rPr lang="en-US" dirty="0" err="1"/>
              <a:t>utilizar</a:t>
            </a:r>
            <a:r>
              <a:rPr lang="en-US" dirty="0"/>
              <a:t> </a:t>
            </a:r>
            <a:r>
              <a:rPr lang="en-US" dirty="0" err="1"/>
              <a:t>efectos</a:t>
            </a:r>
            <a:r>
              <a:rPr lang="en-US" dirty="0"/>
              <a:t> </a:t>
            </a:r>
            <a:r>
              <a:rPr lang="en-US" dirty="0" err="1"/>
              <a:t>genéticos</a:t>
            </a:r>
            <a:r>
              <a:rPr lang="en-US" dirty="0"/>
              <a:t> </a:t>
            </a:r>
            <a:r>
              <a:rPr lang="en-US" dirty="0" err="1"/>
              <a:t>sociales</a:t>
            </a:r>
            <a:endParaRPr lang="en-US" dirty="0"/>
          </a:p>
          <a:p>
            <a:pPr lvl="1" indent="0">
              <a:buNone/>
            </a:pPr>
            <a:endParaRPr lang="en-US" dirty="0"/>
          </a:p>
          <a:p>
            <a:r>
              <a:rPr lang="en-US" dirty="0"/>
              <a:t>El </a:t>
            </a:r>
            <a:r>
              <a:rPr lang="en-US" dirty="0" err="1"/>
              <a:t>registro</a:t>
            </a:r>
            <a:r>
              <a:rPr lang="en-US" dirty="0"/>
              <a:t> </a:t>
            </a:r>
            <a:r>
              <a:rPr lang="en-US" dirty="0" err="1"/>
              <a:t>automatico</a:t>
            </a:r>
            <a:r>
              <a:rPr lang="en-US" dirty="0"/>
              <a:t> de </a:t>
            </a:r>
            <a:r>
              <a:rPr lang="en-US" dirty="0" err="1"/>
              <a:t>comportamiento</a:t>
            </a:r>
            <a:r>
              <a:rPr lang="en-US" dirty="0"/>
              <a:t> es </a:t>
            </a:r>
            <a:r>
              <a:rPr lang="en-US" dirty="0" err="1"/>
              <a:t>absolutamente</a:t>
            </a:r>
            <a:r>
              <a:rPr lang="en-US" dirty="0"/>
              <a:t> </a:t>
            </a:r>
            <a:r>
              <a:rPr lang="en-US" dirty="0" err="1"/>
              <a:t>necesario</a:t>
            </a:r>
            <a:r>
              <a:rPr lang="en-US" dirty="0"/>
              <a:t> para </a:t>
            </a:r>
            <a:r>
              <a:rPr lang="en-US" dirty="0" err="1"/>
              <a:t>implementar</a:t>
            </a:r>
            <a:r>
              <a:rPr lang="en-US" dirty="0"/>
              <a:t> </a:t>
            </a:r>
            <a:r>
              <a:rPr lang="en-US" dirty="0" err="1"/>
              <a:t>modelos</a:t>
            </a:r>
            <a:r>
              <a:rPr lang="en-US" dirty="0"/>
              <a:t> de </a:t>
            </a:r>
            <a:r>
              <a:rPr lang="en-US" dirty="0" err="1"/>
              <a:t>efectos</a:t>
            </a:r>
            <a:r>
              <a:rPr lang="en-US" dirty="0"/>
              <a:t> </a:t>
            </a:r>
            <a:r>
              <a:rPr lang="en-US" dirty="0" err="1"/>
              <a:t>sociales</a:t>
            </a:r>
            <a:endParaRPr lang="en-US" dirty="0"/>
          </a:p>
          <a:p>
            <a:pPr lvl="1"/>
            <a:r>
              <a:rPr lang="en-US" dirty="0" err="1"/>
              <a:t>Análisis</a:t>
            </a:r>
            <a:r>
              <a:rPr lang="en-US" dirty="0"/>
              <a:t> </a:t>
            </a:r>
            <a:r>
              <a:rPr lang="en-US" dirty="0" err="1"/>
              <a:t>automático</a:t>
            </a:r>
            <a:r>
              <a:rPr lang="en-US" dirty="0"/>
              <a:t> de videos</a:t>
            </a:r>
          </a:p>
          <a:p>
            <a:pPr lvl="1"/>
            <a:r>
              <a:rPr lang="en-US" dirty="0" err="1"/>
              <a:t>Registros</a:t>
            </a:r>
            <a:r>
              <a:rPr lang="en-US" dirty="0"/>
              <a:t> de </a:t>
            </a:r>
            <a:r>
              <a:rPr lang="en-US" dirty="0" err="1"/>
              <a:t>comederos</a:t>
            </a:r>
            <a:r>
              <a:rPr lang="en-US" dirty="0"/>
              <a:t> </a:t>
            </a:r>
            <a:r>
              <a:rPr lang="en-US" dirty="0" err="1"/>
              <a:t>automáticos</a:t>
            </a:r>
            <a:endParaRPr lang="en-US" dirty="0"/>
          </a:p>
          <a:p>
            <a:pPr lvl="1"/>
            <a:r>
              <a:rPr lang="en-US" dirty="0" err="1"/>
              <a:t>Datos</a:t>
            </a:r>
            <a:r>
              <a:rPr lang="en-US" dirty="0"/>
              <a:t> de </a:t>
            </a:r>
            <a:r>
              <a:rPr lang="en-US" dirty="0" err="1"/>
              <a:t>otros</a:t>
            </a:r>
            <a:r>
              <a:rPr lang="en-US" dirty="0"/>
              <a:t> </a:t>
            </a:r>
            <a:r>
              <a:rPr lang="en-US" dirty="0" err="1"/>
              <a:t>dispositivos</a:t>
            </a:r>
            <a:r>
              <a:rPr lang="en-US" dirty="0"/>
              <a:t>?</a:t>
            </a:r>
          </a:p>
          <a:p>
            <a:pPr lvl="2"/>
            <a:r>
              <a:rPr lang="en-US" dirty="0" err="1"/>
              <a:t>Sensores</a:t>
            </a:r>
            <a:r>
              <a:rPr lang="en-US" dirty="0"/>
              <a:t> de </a:t>
            </a:r>
            <a:r>
              <a:rPr lang="en-US" dirty="0" err="1"/>
              <a:t>proximidad</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21898143-368E-4875-BCAB-D40672FDC8BC}"/>
              </a:ext>
            </a:extLst>
          </p:cNvPr>
          <p:cNvSpPr>
            <a:spLocks noGrp="1"/>
          </p:cNvSpPr>
          <p:nvPr>
            <p:ph type="sldNum" sz="quarter" idx="12"/>
          </p:nvPr>
        </p:nvSpPr>
        <p:spPr/>
        <p:txBody>
          <a:bodyPr/>
          <a:lstStyle/>
          <a:p>
            <a:pPr>
              <a:defRPr/>
            </a:pPr>
            <a:fld id="{14362E17-3E5F-5C4D-AFD9-BBBB918BE234}" type="slidenum">
              <a:rPr lang="en-US" smtClean="0"/>
              <a:pPr>
                <a:defRPr/>
              </a:pPr>
              <a:t>41</a:t>
            </a:fld>
            <a:endParaRPr lang="en-US"/>
          </a:p>
        </p:txBody>
      </p:sp>
    </p:spTree>
    <p:extLst>
      <p:ext uri="{BB962C8B-B14F-4D97-AF65-F5344CB8AC3E}">
        <p14:creationId xmlns:p14="http://schemas.microsoft.com/office/powerpoint/2010/main" val="3397180417"/>
      </p:ext>
    </p:extLst>
  </p:cSld>
  <p:clrMapOvr>
    <a:masterClrMapping/>
  </p:clrMapOvr>
  <mc:AlternateContent xmlns:mc="http://schemas.openxmlformats.org/markup-compatibility/2006" xmlns:p14="http://schemas.microsoft.com/office/powerpoint/2010/main">
    <mc:Choice Requires="p14">
      <p:transition spd="slow" p14:dur="2000" advTm="109200"/>
    </mc:Choice>
    <mc:Fallback xmlns="">
      <p:transition spd="slow" advTm="1092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2542C66C-3F82-4E41-B6DD-98BB3ED92294}"/>
              </a:ext>
            </a:extLst>
          </p:cNvPr>
          <p:cNvSpPr/>
          <p:nvPr/>
        </p:nvSpPr>
        <p:spPr>
          <a:xfrm>
            <a:off x="216975" y="950566"/>
            <a:ext cx="2636445" cy="2964608"/>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r>
              <a:rPr lang="en-US" dirty="0"/>
              <a:t>Unidad </a:t>
            </a:r>
            <a:r>
              <a:rPr lang="en-US" dirty="0" err="1"/>
              <a:t>física</a:t>
            </a:r>
            <a:r>
              <a:rPr lang="en-US" dirty="0"/>
              <a:t> de </a:t>
            </a:r>
            <a:r>
              <a:rPr lang="en-US" dirty="0" err="1"/>
              <a:t>alojamiento</a:t>
            </a:r>
            <a:r>
              <a:rPr lang="en-US" dirty="0"/>
              <a:t>/ corral</a:t>
            </a:r>
            <a:endParaRPr lang="es-AR" dirty="0"/>
          </a:p>
        </p:txBody>
      </p:sp>
      <p:sp>
        <p:nvSpPr>
          <p:cNvPr id="32" name="Rectangle 31">
            <a:extLst>
              <a:ext uri="{FF2B5EF4-FFF2-40B4-BE49-F238E27FC236}">
                <a16:creationId xmlns:a16="http://schemas.microsoft.com/office/drawing/2014/main" id="{88109604-DCF2-44BA-A7E5-378409A37096}"/>
              </a:ext>
            </a:extLst>
          </p:cNvPr>
          <p:cNvSpPr/>
          <p:nvPr/>
        </p:nvSpPr>
        <p:spPr>
          <a:xfrm>
            <a:off x="6218229" y="2203796"/>
            <a:ext cx="2713220" cy="223353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AR"/>
          </a:p>
        </p:txBody>
      </p:sp>
      <p:sp>
        <p:nvSpPr>
          <p:cNvPr id="2" name="Title 1">
            <a:extLst>
              <a:ext uri="{FF2B5EF4-FFF2-40B4-BE49-F238E27FC236}">
                <a16:creationId xmlns:a16="http://schemas.microsoft.com/office/drawing/2014/main" id="{2B55FDF7-3252-416A-AA24-5F00E2382110}"/>
              </a:ext>
            </a:extLst>
          </p:cNvPr>
          <p:cNvSpPr>
            <a:spLocks noGrp="1"/>
          </p:cNvSpPr>
          <p:nvPr>
            <p:ph type="title"/>
          </p:nvPr>
        </p:nvSpPr>
        <p:spPr>
          <a:xfrm>
            <a:off x="1" y="361847"/>
            <a:ext cx="9144000" cy="725109"/>
          </a:xfrm>
        </p:spPr>
        <p:txBody>
          <a:bodyPr>
            <a:noAutofit/>
          </a:bodyPr>
          <a:lstStyle/>
          <a:p>
            <a:r>
              <a:rPr lang="en-US" sz="2400" dirty="0"/>
              <a:t>El </a:t>
            </a:r>
            <a:r>
              <a:rPr lang="en-US" sz="2400" dirty="0" err="1"/>
              <a:t>futuro</a:t>
            </a:r>
            <a:r>
              <a:rPr lang="en-US" sz="2400" dirty="0"/>
              <a:t>: </a:t>
            </a:r>
            <a:r>
              <a:rPr lang="en-US" sz="2400" dirty="0" err="1"/>
              <a:t>Integrar</a:t>
            </a:r>
            <a:r>
              <a:rPr lang="en-US" sz="2400" dirty="0"/>
              <a:t> </a:t>
            </a:r>
            <a:r>
              <a:rPr lang="en-US" sz="2400" dirty="0" err="1"/>
              <a:t>datos</a:t>
            </a:r>
            <a:r>
              <a:rPr lang="en-US" sz="2400" dirty="0"/>
              <a:t> </a:t>
            </a:r>
            <a:r>
              <a:rPr lang="en-US" sz="2400" dirty="0" err="1"/>
              <a:t>en</a:t>
            </a:r>
            <a:r>
              <a:rPr lang="en-US" sz="2400" dirty="0"/>
              <a:t>  </a:t>
            </a:r>
            <a:r>
              <a:rPr lang="en-US" sz="2400" dirty="0" err="1"/>
              <a:t>ganadería</a:t>
            </a:r>
            <a:r>
              <a:rPr lang="en-US" sz="2400" dirty="0"/>
              <a:t> de </a:t>
            </a:r>
            <a:r>
              <a:rPr lang="en-US" sz="2400" dirty="0" err="1"/>
              <a:t>precisón</a:t>
            </a:r>
            <a:r>
              <a:rPr lang="en-US" sz="2400" dirty="0"/>
              <a:t> (</a:t>
            </a:r>
            <a:r>
              <a:rPr lang="en-US" sz="2400" dirty="0" err="1"/>
              <a:t>manejo</a:t>
            </a:r>
            <a:r>
              <a:rPr lang="en-US" sz="2400" dirty="0"/>
              <a:t> y </a:t>
            </a:r>
            <a:r>
              <a:rPr lang="en-US" sz="2400" dirty="0" err="1"/>
              <a:t>selección</a:t>
            </a:r>
            <a:r>
              <a:rPr lang="en-US" sz="2400" dirty="0"/>
              <a:t>)</a:t>
            </a:r>
            <a:endParaRPr lang="es-AR" sz="2400" b="1" dirty="0">
              <a:solidFill>
                <a:srgbClr val="FF0000"/>
              </a:solidFill>
            </a:endParaRPr>
          </a:p>
        </p:txBody>
      </p:sp>
      <p:sp>
        <p:nvSpPr>
          <p:cNvPr id="4" name="Slide Number Placeholder 3">
            <a:extLst>
              <a:ext uri="{FF2B5EF4-FFF2-40B4-BE49-F238E27FC236}">
                <a16:creationId xmlns:a16="http://schemas.microsoft.com/office/drawing/2014/main" id="{1AC4D78D-36D7-4513-9056-4BA0144BBC79}"/>
              </a:ext>
            </a:extLst>
          </p:cNvPr>
          <p:cNvSpPr>
            <a:spLocks noGrp="1"/>
          </p:cNvSpPr>
          <p:nvPr>
            <p:ph type="sldNum" sz="quarter" idx="12"/>
          </p:nvPr>
        </p:nvSpPr>
        <p:spPr/>
        <p:txBody>
          <a:bodyPr/>
          <a:lstStyle/>
          <a:p>
            <a:pPr>
              <a:defRPr/>
            </a:pPr>
            <a:fld id="{14362E17-3E5F-5C4D-AFD9-BBBB918BE234}" type="slidenum">
              <a:rPr lang="en-US" smtClean="0"/>
              <a:pPr>
                <a:defRPr/>
              </a:pPr>
              <a:t>42</a:t>
            </a:fld>
            <a:endParaRPr lang="en-US"/>
          </a:p>
        </p:txBody>
      </p:sp>
      <p:sp>
        <p:nvSpPr>
          <p:cNvPr id="5" name="Rectangle 4">
            <a:extLst>
              <a:ext uri="{FF2B5EF4-FFF2-40B4-BE49-F238E27FC236}">
                <a16:creationId xmlns:a16="http://schemas.microsoft.com/office/drawing/2014/main" id="{BA57FD81-1A2F-45AF-ACC4-FBD06B293A17}"/>
              </a:ext>
            </a:extLst>
          </p:cNvPr>
          <p:cNvSpPr/>
          <p:nvPr/>
        </p:nvSpPr>
        <p:spPr>
          <a:xfrm>
            <a:off x="939771" y="1157885"/>
            <a:ext cx="1852246" cy="11840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comedero</a:t>
            </a:r>
            <a:endParaRPr lang="es-AR" dirty="0"/>
          </a:p>
        </p:txBody>
      </p:sp>
      <p:cxnSp>
        <p:nvCxnSpPr>
          <p:cNvPr id="7" name="Straight Arrow Connector 6">
            <a:extLst>
              <a:ext uri="{FF2B5EF4-FFF2-40B4-BE49-F238E27FC236}">
                <a16:creationId xmlns:a16="http://schemas.microsoft.com/office/drawing/2014/main" id="{C2F6B18C-34C5-4EBB-BBDE-A30A8ADF7129}"/>
              </a:ext>
            </a:extLst>
          </p:cNvPr>
          <p:cNvCxnSpPr>
            <a:cxnSpLocks/>
            <a:stCxn id="5" idx="3"/>
            <a:endCxn id="8" idx="1"/>
          </p:cNvCxnSpPr>
          <p:nvPr/>
        </p:nvCxnSpPr>
        <p:spPr>
          <a:xfrm>
            <a:off x="2792017" y="1749901"/>
            <a:ext cx="144559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Rectangle 7">
            <a:extLst>
              <a:ext uri="{FF2B5EF4-FFF2-40B4-BE49-F238E27FC236}">
                <a16:creationId xmlns:a16="http://schemas.microsoft.com/office/drawing/2014/main" id="{39486065-744F-42F2-977B-5E88FEE39A6C}"/>
              </a:ext>
            </a:extLst>
          </p:cNvPr>
          <p:cNvSpPr/>
          <p:nvPr/>
        </p:nvSpPr>
        <p:spPr>
          <a:xfrm>
            <a:off x="4237607" y="1157885"/>
            <a:ext cx="1852246" cy="11840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Procesamiento</a:t>
            </a:r>
            <a:r>
              <a:rPr lang="en-US" dirty="0"/>
              <a:t> de </a:t>
            </a:r>
            <a:r>
              <a:rPr lang="en-US" dirty="0" err="1"/>
              <a:t>datos</a:t>
            </a:r>
            <a:r>
              <a:rPr lang="en-US" dirty="0"/>
              <a:t> de </a:t>
            </a:r>
            <a:r>
              <a:rPr lang="en-US" dirty="0" err="1"/>
              <a:t>comederos</a:t>
            </a:r>
            <a:endParaRPr lang="es-AR" dirty="0"/>
          </a:p>
        </p:txBody>
      </p:sp>
      <p:sp>
        <p:nvSpPr>
          <p:cNvPr id="12" name="Rectangle 11">
            <a:extLst>
              <a:ext uri="{FF2B5EF4-FFF2-40B4-BE49-F238E27FC236}">
                <a16:creationId xmlns:a16="http://schemas.microsoft.com/office/drawing/2014/main" id="{4B4EAB7E-F3B4-42BA-8748-9600A8D909AC}"/>
              </a:ext>
            </a:extLst>
          </p:cNvPr>
          <p:cNvSpPr/>
          <p:nvPr/>
        </p:nvSpPr>
        <p:spPr>
          <a:xfrm>
            <a:off x="1366511" y="2675795"/>
            <a:ext cx="998766" cy="6051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Cámara</a:t>
            </a:r>
            <a:endParaRPr lang="es-AR" dirty="0"/>
          </a:p>
        </p:txBody>
      </p:sp>
      <p:sp>
        <p:nvSpPr>
          <p:cNvPr id="13" name="Rectangle 12">
            <a:extLst>
              <a:ext uri="{FF2B5EF4-FFF2-40B4-BE49-F238E27FC236}">
                <a16:creationId xmlns:a16="http://schemas.microsoft.com/office/drawing/2014/main" id="{326F9938-C436-41CC-A127-1ABFFAAF1D25}"/>
              </a:ext>
            </a:extLst>
          </p:cNvPr>
          <p:cNvSpPr/>
          <p:nvPr/>
        </p:nvSpPr>
        <p:spPr>
          <a:xfrm>
            <a:off x="3982774" y="4362535"/>
            <a:ext cx="1852246" cy="11840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Procesamiento</a:t>
            </a:r>
            <a:r>
              <a:rPr lang="en-US" dirty="0"/>
              <a:t> de </a:t>
            </a:r>
            <a:r>
              <a:rPr lang="en-US" dirty="0" err="1"/>
              <a:t>imagenes</a:t>
            </a:r>
            <a:r>
              <a:rPr lang="en-US" dirty="0"/>
              <a:t> y videos</a:t>
            </a:r>
            <a:endParaRPr lang="es-AR" dirty="0"/>
          </a:p>
        </p:txBody>
      </p:sp>
      <p:cxnSp>
        <p:nvCxnSpPr>
          <p:cNvPr id="14" name="Straight Arrow Connector 13">
            <a:extLst>
              <a:ext uri="{FF2B5EF4-FFF2-40B4-BE49-F238E27FC236}">
                <a16:creationId xmlns:a16="http://schemas.microsoft.com/office/drawing/2014/main" id="{EC573EBA-7713-4428-9CBA-92503F36E674}"/>
              </a:ext>
            </a:extLst>
          </p:cNvPr>
          <p:cNvCxnSpPr>
            <a:cxnSpLocks/>
            <a:stCxn id="12" idx="3"/>
            <a:endCxn id="13" idx="1"/>
          </p:cNvCxnSpPr>
          <p:nvPr/>
        </p:nvCxnSpPr>
        <p:spPr>
          <a:xfrm>
            <a:off x="2365277" y="2978374"/>
            <a:ext cx="1617497" cy="19761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1" name="Rectangle 20">
            <a:extLst>
              <a:ext uri="{FF2B5EF4-FFF2-40B4-BE49-F238E27FC236}">
                <a16:creationId xmlns:a16="http://schemas.microsoft.com/office/drawing/2014/main" id="{1505A1E9-1B42-4A85-BD0D-1A16568999AC}"/>
              </a:ext>
            </a:extLst>
          </p:cNvPr>
          <p:cNvSpPr/>
          <p:nvPr/>
        </p:nvSpPr>
        <p:spPr>
          <a:xfrm>
            <a:off x="7452517" y="2382065"/>
            <a:ext cx="1276662" cy="7943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t>Reporte</a:t>
            </a:r>
            <a:r>
              <a:rPr lang="en-US" sz="1600" dirty="0"/>
              <a:t> de performance </a:t>
            </a:r>
            <a:r>
              <a:rPr lang="en-US" sz="1600" dirty="0" err="1"/>
              <a:t>productiva</a:t>
            </a:r>
            <a:endParaRPr lang="es-AR" sz="1600" dirty="0"/>
          </a:p>
        </p:txBody>
      </p:sp>
      <p:sp>
        <p:nvSpPr>
          <p:cNvPr id="22" name="Rectangle 21">
            <a:extLst>
              <a:ext uri="{FF2B5EF4-FFF2-40B4-BE49-F238E27FC236}">
                <a16:creationId xmlns:a16="http://schemas.microsoft.com/office/drawing/2014/main" id="{F7D1FDB7-6FE9-404B-A620-15E502C4AFB3}"/>
              </a:ext>
            </a:extLst>
          </p:cNvPr>
          <p:cNvSpPr/>
          <p:nvPr/>
        </p:nvSpPr>
        <p:spPr>
          <a:xfrm>
            <a:off x="6385717" y="2382065"/>
            <a:ext cx="1007800" cy="7943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Reporte</a:t>
            </a:r>
            <a:r>
              <a:rPr lang="en-US" sz="1400" dirty="0"/>
              <a:t> de </a:t>
            </a:r>
            <a:r>
              <a:rPr lang="en-US" sz="1400" dirty="0" err="1"/>
              <a:t>comportamiento</a:t>
            </a:r>
            <a:r>
              <a:rPr lang="en-US" sz="1400" dirty="0"/>
              <a:t> </a:t>
            </a:r>
            <a:r>
              <a:rPr lang="en-US" sz="1400" dirty="0" err="1"/>
              <a:t>ingestivo</a:t>
            </a:r>
            <a:endParaRPr lang="es-AR" sz="1400" dirty="0"/>
          </a:p>
        </p:txBody>
      </p:sp>
      <p:sp>
        <p:nvSpPr>
          <p:cNvPr id="23" name="Rectangle 22">
            <a:extLst>
              <a:ext uri="{FF2B5EF4-FFF2-40B4-BE49-F238E27FC236}">
                <a16:creationId xmlns:a16="http://schemas.microsoft.com/office/drawing/2014/main" id="{95E45EF5-0386-43CB-A81F-771F279972D3}"/>
              </a:ext>
            </a:extLst>
          </p:cNvPr>
          <p:cNvSpPr/>
          <p:nvPr/>
        </p:nvSpPr>
        <p:spPr>
          <a:xfrm>
            <a:off x="6385717" y="3282474"/>
            <a:ext cx="1007800" cy="7943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reporte</a:t>
            </a:r>
            <a:r>
              <a:rPr lang="en-US" sz="1400" dirty="0"/>
              <a:t> de </a:t>
            </a:r>
            <a:r>
              <a:rPr lang="en-US" sz="1400" dirty="0" err="1"/>
              <a:t>comportamiento</a:t>
            </a:r>
            <a:endParaRPr lang="es-AR" sz="1400" dirty="0"/>
          </a:p>
        </p:txBody>
      </p:sp>
      <p:cxnSp>
        <p:nvCxnSpPr>
          <p:cNvPr id="25" name="Straight Arrow Connector 24">
            <a:extLst>
              <a:ext uri="{FF2B5EF4-FFF2-40B4-BE49-F238E27FC236}">
                <a16:creationId xmlns:a16="http://schemas.microsoft.com/office/drawing/2014/main" id="{501414FA-FEDE-42D8-AF49-F87B175F2590}"/>
              </a:ext>
            </a:extLst>
          </p:cNvPr>
          <p:cNvCxnSpPr>
            <a:cxnSpLocks/>
            <a:stCxn id="8" idx="3"/>
            <a:endCxn id="22" idx="0"/>
          </p:cNvCxnSpPr>
          <p:nvPr/>
        </p:nvCxnSpPr>
        <p:spPr>
          <a:xfrm>
            <a:off x="6089853" y="1749901"/>
            <a:ext cx="799764" cy="63216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8" name="Straight Arrow Connector 27">
            <a:extLst>
              <a:ext uri="{FF2B5EF4-FFF2-40B4-BE49-F238E27FC236}">
                <a16:creationId xmlns:a16="http://schemas.microsoft.com/office/drawing/2014/main" id="{421EEB50-C2F1-40A2-B3A9-57C60B73A4B2}"/>
              </a:ext>
            </a:extLst>
          </p:cNvPr>
          <p:cNvCxnSpPr>
            <a:cxnSpLocks/>
            <a:stCxn id="8" idx="3"/>
            <a:endCxn id="21" idx="0"/>
          </p:cNvCxnSpPr>
          <p:nvPr/>
        </p:nvCxnSpPr>
        <p:spPr>
          <a:xfrm>
            <a:off x="6089853" y="1749901"/>
            <a:ext cx="2000995" cy="63216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3" name="Straight Arrow Connector 32">
            <a:extLst>
              <a:ext uri="{FF2B5EF4-FFF2-40B4-BE49-F238E27FC236}">
                <a16:creationId xmlns:a16="http://schemas.microsoft.com/office/drawing/2014/main" id="{A5CE9525-A57C-4B7B-BFFA-6DBD67CECCCE}"/>
              </a:ext>
            </a:extLst>
          </p:cNvPr>
          <p:cNvCxnSpPr>
            <a:cxnSpLocks/>
            <a:stCxn id="13" idx="3"/>
            <a:endCxn id="23" idx="2"/>
          </p:cNvCxnSpPr>
          <p:nvPr/>
        </p:nvCxnSpPr>
        <p:spPr>
          <a:xfrm flipV="1">
            <a:off x="5835020" y="4076784"/>
            <a:ext cx="1054597" cy="8777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6" name="Rectangle 35">
            <a:extLst>
              <a:ext uri="{FF2B5EF4-FFF2-40B4-BE49-F238E27FC236}">
                <a16:creationId xmlns:a16="http://schemas.microsoft.com/office/drawing/2014/main" id="{DF0B4A09-A347-41D4-8C33-D37D69E75BBA}"/>
              </a:ext>
            </a:extLst>
          </p:cNvPr>
          <p:cNvSpPr/>
          <p:nvPr/>
        </p:nvSpPr>
        <p:spPr>
          <a:xfrm>
            <a:off x="4448238" y="3367876"/>
            <a:ext cx="1301647" cy="6051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Detección</a:t>
            </a:r>
            <a:r>
              <a:rPr lang="en-US" sz="1400" dirty="0"/>
              <a:t> y </a:t>
            </a:r>
            <a:r>
              <a:rPr lang="en-US" sz="1400" dirty="0" err="1"/>
              <a:t>reporte</a:t>
            </a:r>
            <a:r>
              <a:rPr lang="en-US" sz="1400" dirty="0"/>
              <a:t> de </a:t>
            </a:r>
            <a:r>
              <a:rPr lang="en-US" sz="1400" dirty="0" err="1"/>
              <a:t>errores</a:t>
            </a:r>
            <a:endParaRPr lang="es-AR" sz="1400" dirty="0"/>
          </a:p>
        </p:txBody>
      </p:sp>
      <p:cxnSp>
        <p:nvCxnSpPr>
          <p:cNvPr id="38" name="Straight Arrow Connector 37">
            <a:extLst>
              <a:ext uri="{FF2B5EF4-FFF2-40B4-BE49-F238E27FC236}">
                <a16:creationId xmlns:a16="http://schemas.microsoft.com/office/drawing/2014/main" id="{C1135E3A-1002-4147-9EE4-BE66473A31F8}"/>
              </a:ext>
            </a:extLst>
          </p:cNvPr>
          <p:cNvCxnSpPr>
            <a:cxnSpLocks/>
            <a:stCxn id="8" idx="2"/>
            <a:endCxn id="36" idx="0"/>
          </p:cNvCxnSpPr>
          <p:nvPr/>
        </p:nvCxnSpPr>
        <p:spPr>
          <a:xfrm flipH="1">
            <a:off x="5099062" y="2341916"/>
            <a:ext cx="64668" cy="102596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1" name="Straight Arrow Connector 40">
            <a:extLst>
              <a:ext uri="{FF2B5EF4-FFF2-40B4-BE49-F238E27FC236}">
                <a16:creationId xmlns:a16="http://schemas.microsoft.com/office/drawing/2014/main" id="{F4FA89CD-0711-457F-B9C3-386D783BE509}"/>
              </a:ext>
            </a:extLst>
          </p:cNvPr>
          <p:cNvCxnSpPr>
            <a:cxnSpLocks/>
            <a:stCxn id="23" idx="1"/>
            <a:endCxn id="36" idx="3"/>
          </p:cNvCxnSpPr>
          <p:nvPr/>
        </p:nvCxnSpPr>
        <p:spPr>
          <a:xfrm flipH="1" flipV="1">
            <a:off x="5749885" y="3670455"/>
            <a:ext cx="635832" cy="917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Rectangle 43">
            <a:extLst>
              <a:ext uri="{FF2B5EF4-FFF2-40B4-BE49-F238E27FC236}">
                <a16:creationId xmlns:a16="http://schemas.microsoft.com/office/drawing/2014/main" id="{2C2D78B7-FADC-4802-ACAC-6D0875ED2A0E}"/>
              </a:ext>
            </a:extLst>
          </p:cNvPr>
          <p:cNvSpPr/>
          <p:nvPr/>
        </p:nvSpPr>
        <p:spPr>
          <a:xfrm>
            <a:off x="2912420" y="2432808"/>
            <a:ext cx="1301647" cy="9991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Recolección</a:t>
            </a:r>
            <a:r>
              <a:rPr lang="en-US" sz="1400" dirty="0"/>
              <a:t> de </a:t>
            </a:r>
            <a:r>
              <a:rPr lang="en-US" sz="1400" dirty="0" err="1"/>
              <a:t>datos</a:t>
            </a:r>
            <a:endParaRPr lang="en-US" sz="1400" dirty="0"/>
          </a:p>
          <a:p>
            <a:pPr algn="ctr"/>
            <a:r>
              <a:rPr lang="en-US" sz="1400" dirty="0" err="1"/>
              <a:t>Calibración</a:t>
            </a:r>
            <a:r>
              <a:rPr lang="en-US" sz="1400" dirty="0"/>
              <a:t> </a:t>
            </a:r>
            <a:r>
              <a:rPr lang="en-US" sz="1400" dirty="0" err="1"/>
              <a:t>registro</a:t>
            </a:r>
            <a:r>
              <a:rPr lang="en-US" sz="1400" dirty="0"/>
              <a:t>, etc.</a:t>
            </a:r>
            <a:endParaRPr lang="es-AR" sz="1400" dirty="0"/>
          </a:p>
        </p:txBody>
      </p:sp>
      <p:cxnSp>
        <p:nvCxnSpPr>
          <p:cNvPr id="45" name="Straight Arrow Connector 44">
            <a:extLst>
              <a:ext uri="{FF2B5EF4-FFF2-40B4-BE49-F238E27FC236}">
                <a16:creationId xmlns:a16="http://schemas.microsoft.com/office/drawing/2014/main" id="{256A8AA6-B44C-49C3-827E-B07E67358311}"/>
              </a:ext>
            </a:extLst>
          </p:cNvPr>
          <p:cNvCxnSpPr>
            <a:cxnSpLocks/>
            <a:stCxn id="36" idx="1"/>
            <a:endCxn id="44" idx="2"/>
          </p:cNvCxnSpPr>
          <p:nvPr/>
        </p:nvCxnSpPr>
        <p:spPr>
          <a:xfrm flipH="1" flipV="1">
            <a:off x="3563244" y="3431974"/>
            <a:ext cx="884994" cy="23848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9" name="Straight Arrow Connector 48">
            <a:extLst>
              <a:ext uri="{FF2B5EF4-FFF2-40B4-BE49-F238E27FC236}">
                <a16:creationId xmlns:a16="http://schemas.microsoft.com/office/drawing/2014/main" id="{6F940C90-9C99-4FCB-806E-4A6037730FE4}"/>
              </a:ext>
            </a:extLst>
          </p:cNvPr>
          <p:cNvCxnSpPr>
            <a:stCxn id="44" idx="1"/>
            <a:endCxn id="5" idx="2"/>
          </p:cNvCxnSpPr>
          <p:nvPr/>
        </p:nvCxnSpPr>
        <p:spPr>
          <a:xfrm flipH="1" flipV="1">
            <a:off x="1865894" y="2341916"/>
            <a:ext cx="1046526" cy="5904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22AF9C95-8278-40D7-BCC7-421977425664}"/>
              </a:ext>
            </a:extLst>
          </p:cNvPr>
          <p:cNvCxnSpPr>
            <a:cxnSpLocks/>
            <a:stCxn id="44" idx="1"/>
            <a:endCxn id="12" idx="3"/>
          </p:cNvCxnSpPr>
          <p:nvPr/>
        </p:nvCxnSpPr>
        <p:spPr>
          <a:xfrm flipH="1">
            <a:off x="2365277" y="2932391"/>
            <a:ext cx="547143" cy="45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F310188D-6DF4-4F9C-A78E-F4F8731DD3A7}"/>
              </a:ext>
            </a:extLst>
          </p:cNvPr>
          <p:cNvCxnSpPr>
            <a:cxnSpLocks/>
            <a:stCxn id="23" idx="1"/>
            <a:endCxn id="44" idx="3"/>
          </p:cNvCxnSpPr>
          <p:nvPr/>
        </p:nvCxnSpPr>
        <p:spPr>
          <a:xfrm flipH="1" flipV="1">
            <a:off x="4214067" y="2932391"/>
            <a:ext cx="2171650" cy="74723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64" name="Rectangle 63">
            <a:extLst>
              <a:ext uri="{FF2B5EF4-FFF2-40B4-BE49-F238E27FC236}">
                <a16:creationId xmlns:a16="http://schemas.microsoft.com/office/drawing/2014/main" id="{B3427C2F-45D9-4465-8EA8-E2B0620565D8}"/>
              </a:ext>
            </a:extLst>
          </p:cNvPr>
          <p:cNvSpPr/>
          <p:nvPr/>
        </p:nvSpPr>
        <p:spPr>
          <a:xfrm>
            <a:off x="240039" y="4076784"/>
            <a:ext cx="1546917" cy="8580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Sistema </a:t>
            </a:r>
            <a:r>
              <a:rPr lang="en-US" dirty="0" err="1"/>
              <a:t>físico</a:t>
            </a:r>
            <a:r>
              <a:rPr lang="en-US" dirty="0"/>
              <a:t> de </a:t>
            </a:r>
            <a:r>
              <a:rPr lang="en-US" dirty="0" err="1"/>
              <a:t>fenotipado</a:t>
            </a:r>
            <a:endParaRPr lang="es-AR" dirty="0"/>
          </a:p>
        </p:txBody>
      </p:sp>
      <p:sp>
        <p:nvSpPr>
          <p:cNvPr id="65" name="Rectangle 64">
            <a:extLst>
              <a:ext uri="{FF2B5EF4-FFF2-40B4-BE49-F238E27FC236}">
                <a16:creationId xmlns:a16="http://schemas.microsoft.com/office/drawing/2014/main" id="{A38A6152-3CF2-4CF7-8A92-A4A75DFF4156}"/>
              </a:ext>
            </a:extLst>
          </p:cNvPr>
          <p:cNvSpPr/>
          <p:nvPr/>
        </p:nvSpPr>
        <p:spPr>
          <a:xfrm>
            <a:off x="240039" y="5004335"/>
            <a:ext cx="1852245" cy="10822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Cyber </a:t>
            </a:r>
            <a:r>
              <a:rPr lang="en-US" dirty="0" err="1"/>
              <a:t>infrastructura</a:t>
            </a:r>
            <a:r>
              <a:rPr lang="en-US" dirty="0"/>
              <a:t> (</a:t>
            </a:r>
            <a:r>
              <a:rPr lang="en-US" dirty="0" err="1"/>
              <a:t>analisis</a:t>
            </a:r>
            <a:r>
              <a:rPr lang="en-US" dirty="0"/>
              <a:t> y </a:t>
            </a:r>
            <a:r>
              <a:rPr lang="en-US" dirty="0" err="1"/>
              <a:t>almacenamiento</a:t>
            </a:r>
            <a:r>
              <a:rPr lang="en-US" dirty="0"/>
              <a:t>)</a:t>
            </a:r>
            <a:endParaRPr lang="es-AR" dirty="0"/>
          </a:p>
        </p:txBody>
      </p:sp>
      <p:sp>
        <p:nvSpPr>
          <p:cNvPr id="66" name="Rectangle 65">
            <a:extLst>
              <a:ext uri="{FF2B5EF4-FFF2-40B4-BE49-F238E27FC236}">
                <a16:creationId xmlns:a16="http://schemas.microsoft.com/office/drawing/2014/main" id="{4ABDDD8B-A83A-44D4-A29C-1AA12C8210E0}"/>
              </a:ext>
            </a:extLst>
          </p:cNvPr>
          <p:cNvSpPr/>
          <p:nvPr/>
        </p:nvSpPr>
        <p:spPr>
          <a:xfrm>
            <a:off x="231868" y="6163371"/>
            <a:ext cx="1301647" cy="6051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Sistema de </a:t>
            </a:r>
            <a:r>
              <a:rPr lang="en-US" sz="1400" dirty="0" err="1"/>
              <a:t>reporte</a:t>
            </a:r>
            <a:endParaRPr lang="es-AR" sz="1400" dirty="0"/>
          </a:p>
        </p:txBody>
      </p:sp>
      <p:cxnSp>
        <p:nvCxnSpPr>
          <p:cNvPr id="67" name="Straight Arrow Connector 66">
            <a:extLst>
              <a:ext uri="{FF2B5EF4-FFF2-40B4-BE49-F238E27FC236}">
                <a16:creationId xmlns:a16="http://schemas.microsoft.com/office/drawing/2014/main" id="{97AB7242-99E8-4B2B-BDD9-3788976BD108}"/>
              </a:ext>
            </a:extLst>
          </p:cNvPr>
          <p:cNvCxnSpPr>
            <a:cxnSpLocks/>
          </p:cNvCxnSpPr>
          <p:nvPr/>
        </p:nvCxnSpPr>
        <p:spPr>
          <a:xfrm>
            <a:off x="2127974" y="6755765"/>
            <a:ext cx="57851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196FE091-B731-49AD-88FD-0ECFD63892C5}"/>
              </a:ext>
            </a:extLst>
          </p:cNvPr>
          <p:cNvCxnSpPr>
            <a:cxnSpLocks/>
          </p:cNvCxnSpPr>
          <p:nvPr/>
        </p:nvCxnSpPr>
        <p:spPr>
          <a:xfrm>
            <a:off x="2120339" y="6022643"/>
            <a:ext cx="59364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2" name="Straight Arrow Connector 71">
            <a:extLst>
              <a:ext uri="{FF2B5EF4-FFF2-40B4-BE49-F238E27FC236}">
                <a16:creationId xmlns:a16="http://schemas.microsoft.com/office/drawing/2014/main" id="{BD6A3AB9-4EA5-4CCD-9F17-416CB7E3AD0C}"/>
              </a:ext>
            </a:extLst>
          </p:cNvPr>
          <p:cNvCxnSpPr>
            <a:cxnSpLocks/>
          </p:cNvCxnSpPr>
          <p:nvPr/>
        </p:nvCxnSpPr>
        <p:spPr>
          <a:xfrm flipV="1">
            <a:off x="2116830" y="6530816"/>
            <a:ext cx="578512"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75" name="Straight Arrow Connector 74">
            <a:extLst>
              <a:ext uri="{FF2B5EF4-FFF2-40B4-BE49-F238E27FC236}">
                <a16:creationId xmlns:a16="http://schemas.microsoft.com/office/drawing/2014/main" id="{95965A58-76A5-47F3-8694-5FA235DFA771}"/>
              </a:ext>
            </a:extLst>
          </p:cNvPr>
          <p:cNvCxnSpPr>
            <a:cxnSpLocks/>
          </p:cNvCxnSpPr>
          <p:nvPr/>
        </p:nvCxnSpPr>
        <p:spPr>
          <a:xfrm>
            <a:off x="2116830" y="6257789"/>
            <a:ext cx="59364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9" name="TextBox 78">
            <a:extLst>
              <a:ext uri="{FF2B5EF4-FFF2-40B4-BE49-F238E27FC236}">
                <a16:creationId xmlns:a16="http://schemas.microsoft.com/office/drawing/2014/main" id="{2E1B753A-358F-429F-9EA2-F9D285F87E24}"/>
              </a:ext>
            </a:extLst>
          </p:cNvPr>
          <p:cNvSpPr txBox="1"/>
          <p:nvPr/>
        </p:nvSpPr>
        <p:spPr>
          <a:xfrm>
            <a:off x="2713981" y="5834921"/>
            <a:ext cx="1782860" cy="292388"/>
          </a:xfrm>
          <a:prstGeom prst="rect">
            <a:avLst/>
          </a:prstGeom>
          <a:noFill/>
        </p:spPr>
        <p:txBody>
          <a:bodyPr wrap="none" rtlCol="0">
            <a:spAutoFit/>
          </a:bodyPr>
          <a:lstStyle/>
          <a:p>
            <a:r>
              <a:rPr lang="en-US" sz="1300" dirty="0" err="1"/>
              <a:t>Flujo</a:t>
            </a:r>
            <a:r>
              <a:rPr lang="en-US" sz="1300" dirty="0"/>
              <a:t> de </a:t>
            </a:r>
            <a:r>
              <a:rPr lang="en-US" sz="1300" dirty="0" err="1"/>
              <a:t>datos</a:t>
            </a:r>
            <a:r>
              <a:rPr lang="en-US" sz="1300" dirty="0"/>
              <a:t> </a:t>
            </a:r>
            <a:r>
              <a:rPr lang="en-US" sz="1300" dirty="0" err="1"/>
              <a:t>crudos</a:t>
            </a:r>
            <a:endParaRPr lang="es-AR" sz="1300" dirty="0"/>
          </a:p>
        </p:txBody>
      </p:sp>
      <p:sp>
        <p:nvSpPr>
          <p:cNvPr id="80" name="TextBox 79">
            <a:extLst>
              <a:ext uri="{FF2B5EF4-FFF2-40B4-BE49-F238E27FC236}">
                <a16:creationId xmlns:a16="http://schemas.microsoft.com/office/drawing/2014/main" id="{3A7B4D17-1A64-4978-9C2D-163F82A8A1E1}"/>
              </a:ext>
            </a:extLst>
          </p:cNvPr>
          <p:cNvSpPr txBox="1"/>
          <p:nvPr/>
        </p:nvSpPr>
        <p:spPr>
          <a:xfrm>
            <a:off x="2713981" y="6103901"/>
            <a:ext cx="2497800" cy="292388"/>
          </a:xfrm>
          <a:prstGeom prst="rect">
            <a:avLst/>
          </a:prstGeom>
          <a:noFill/>
        </p:spPr>
        <p:txBody>
          <a:bodyPr wrap="none" rtlCol="0">
            <a:spAutoFit/>
          </a:bodyPr>
          <a:lstStyle/>
          <a:p>
            <a:r>
              <a:rPr lang="en-US" sz="1300" dirty="0" err="1"/>
              <a:t>Resultados</a:t>
            </a:r>
            <a:r>
              <a:rPr lang="en-US" sz="1300" dirty="0"/>
              <a:t> (</a:t>
            </a:r>
            <a:r>
              <a:rPr lang="en-US" sz="1300" dirty="0" err="1"/>
              <a:t>datos</a:t>
            </a:r>
            <a:r>
              <a:rPr lang="en-US" sz="1300" dirty="0"/>
              <a:t> </a:t>
            </a:r>
            <a:r>
              <a:rPr lang="en-US" sz="1300" dirty="0" err="1"/>
              <a:t>procesados</a:t>
            </a:r>
            <a:r>
              <a:rPr lang="en-US" sz="1300" dirty="0"/>
              <a:t>)</a:t>
            </a:r>
            <a:endParaRPr lang="es-AR" sz="1300" dirty="0"/>
          </a:p>
        </p:txBody>
      </p:sp>
      <p:sp>
        <p:nvSpPr>
          <p:cNvPr id="81" name="TextBox 80">
            <a:extLst>
              <a:ext uri="{FF2B5EF4-FFF2-40B4-BE49-F238E27FC236}">
                <a16:creationId xmlns:a16="http://schemas.microsoft.com/office/drawing/2014/main" id="{B8CC6223-4873-41CE-979D-B473C3B16A8E}"/>
              </a:ext>
            </a:extLst>
          </p:cNvPr>
          <p:cNvSpPr txBox="1"/>
          <p:nvPr/>
        </p:nvSpPr>
        <p:spPr>
          <a:xfrm>
            <a:off x="2565391" y="6329733"/>
            <a:ext cx="2581156" cy="292388"/>
          </a:xfrm>
          <a:prstGeom prst="rect">
            <a:avLst/>
          </a:prstGeom>
          <a:noFill/>
        </p:spPr>
        <p:txBody>
          <a:bodyPr wrap="none" rtlCol="0">
            <a:spAutoFit/>
          </a:bodyPr>
          <a:lstStyle/>
          <a:p>
            <a:r>
              <a:rPr lang="en-US" sz="1300" dirty="0" err="1"/>
              <a:t>Alarmas</a:t>
            </a:r>
            <a:r>
              <a:rPr lang="en-US" sz="1300" dirty="0"/>
              <a:t> (</a:t>
            </a:r>
            <a:r>
              <a:rPr lang="en-US" sz="1300" dirty="0" err="1"/>
              <a:t>información</a:t>
            </a:r>
            <a:r>
              <a:rPr lang="en-US" sz="1300" dirty="0"/>
              <a:t> </a:t>
            </a:r>
            <a:r>
              <a:rPr lang="en-US" sz="1300" dirty="0" err="1"/>
              <a:t>destilada</a:t>
            </a:r>
            <a:r>
              <a:rPr lang="en-US" sz="1300" dirty="0"/>
              <a:t>)</a:t>
            </a:r>
            <a:endParaRPr lang="es-AR" sz="1300" dirty="0"/>
          </a:p>
        </p:txBody>
      </p:sp>
      <p:sp>
        <p:nvSpPr>
          <p:cNvPr id="82" name="TextBox 81">
            <a:extLst>
              <a:ext uri="{FF2B5EF4-FFF2-40B4-BE49-F238E27FC236}">
                <a16:creationId xmlns:a16="http://schemas.microsoft.com/office/drawing/2014/main" id="{82F14475-8E57-447D-BDA5-CBE40056FAF3}"/>
              </a:ext>
            </a:extLst>
          </p:cNvPr>
          <p:cNvSpPr txBox="1"/>
          <p:nvPr/>
        </p:nvSpPr>
        <p:spPr>
          <a:xfrm>
            <a:off x="2706416" y="6609590"/>
            <a:ext cx="1723549" cy="292388"/>
          </a:xfrm>
          <a:prstGeom prst="rect">
            <a:avLst/>
          </a:prstGeom>
          <a:noFill/>
        </p:spPr>
        <p:txBody>
          <a:bodyPr wrap="none" rtlCol="0">
            <a:spAutoFit/>
          </a:bodyPr>
          <a:lstStyle/>
          <a:p>
            <a:r>
              <a:rPr lang="en-US" sz="1300" dirty="0" err="1"/>
              <a:t>Decisiones</a:t>
            </a:r>
            <a:r>
              <a:rPr lang="en-US" sz="1300" dirty="0"/>
              <a:t>/</a:t>
            </a:r>
            <a:r>
              <a:rPr lang="en-US" sz="1300" dirty="0" err="1"/>
              <a:t>Acciones</a:t>
            </a:r>
            <a:endParaRPr lang="es-AR" sz="1300" dirty="0"/>
          </a:p>
        </p:txBody>
      </p:sp>
      <p:cxnSp>
        <p:nvCxnSpPr>
          <p:cNvPr id="84" name="Straight Arrow Connector 83">
            <a:extLst>
              <a:ext uri="{FF2B5EF4-FFF2-40B4-BE49-F238E27FC236}">
                <a16:creationId xmlns:a16="http://schemas.microsoft.com/office/drawing/2014/main" id="{04028F62-CDE8-4D7B-A6C8-347906A7EC3C}"/>
              </a:ext>
            </a:extLst>
          </p:cNvPr>
          <p:cNvCxnSpPr>
            <a:cxnSpLocks/>
            <a:stCxn id="32" idx="2"/>
            <a:endCxn id="87" idx="0"/>
          </p:cNvCxnSpPr>
          <p:nvPr/>
        </p:nvCxnSpPr>
        <p:spPr>
          <a:xfrm flipH="1">
            <a:off x="7059504" y="4437331"/>
            <a:ext cx="515335" cy="4491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7" name="TextBox 86">
            <a:extLst>
              <a:ext uri="{FF2B5EF4-FFF2-40B4-BE49-F238E27FC236}">
                <a16:creationId xmlns:a16="http://schemas.microsoft.com/office/drawing/2014/main" id="{8D6F30D2-2EFF-4270-81FF-DEE15EBFB824}"/>
              </a:ext>
            </a:extLst>
          </p:cNvPr>
          <p:cNvSpPr txBox="1"/>
          <p:nvPr/>
        </p:nvSpPr>
        <p:spPr>
          <a:xfrm>
            <a:off x="6408681" y="4886497"/>
            <a:ext cx="1301646" cy="523220"/>
          </a:xfrm>
          <a:prstGeom prst="rect">
            <a:avLst/>
          </a:prstGeom>
          <a:noFill/>
        </p:spPr>
        <p:txBody>
          <a:bodyPr wrap="square" rtlCol="0">
            <a:spAutoFit/>
          </a:bodyPr>
          <a:lstStyle/>
          <a:p>
            <a:pPr algn="ctr"/>
            <a:r>
              <a:rPr lang="en-US" sz="1400" dirty="0"/>
              <a:t>Management decision</a:t>
            </a:r>
            <a:endParaRPr lang="es-AR" sz="1400" dirty="0"/>
          </a:p>
        </p:txBody>
      </p:sp>
      <p:cxnSp>
        <p:nvCxnSpPr>
          <p:cNvPr id="89" name="Straight Arrow Connector 88">
            <a:extLst>
              <a:ext uri="{FF2B5EF4-FFF2-40B4-BE49-F238E27FC236}">
                <a16:creationId xmlns:a16="http://schemas.microsoft.com/office/drawing/2014/main" id="{812279A5-9621-437B-A580-5872BC9AF022}"/>
              </a:ext>
            </a:extLst>
          </p:cNvPr>
          <p:cNvCxnSpPr>
            <a:cxnSpLocks/>
            <a:stCxn id="32" idx="2"/>
            <a:endCxn id="92" idx="0"/>
          </p:cNvCxnSpPr>
          <p:nvPr/>
        </p:nvCxnSpPr>
        <p:spPr>
          <a:xfrm>
            <a:off x="7574839" y="4437331"/>
            <a:ext cx="709149" cy="4234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2" name="TextBox 91">
            <a:extLst>
              <a:ext uri="{FF2B5EF4-FFF2-40B4-BE49-F238E27FC236}">
                <a16:creationId xmlns:a16="http://schemas.microsoft.com/office/drawing/2014/main" id="{399E4297-9B61-4AA2-BE90-4B0EC0CD90E3}"/>
              </a:ext>
            </a:extLst>
          </p:cNvPr>
          <p:cNvSpPr txBox="1"/>
          <p:nvPr/>
        </p:nvSpPr>
        <p:spPr>
          <a:xfrm>
            <a:off x="7633165" y="4860744"/>
            <a:ext cx="1301646" cy="523220"/>
          </a:xfrm>
          <a:prstGeom prst="rect">
            <a:avLst/>
          </a:prstGeom>
          <a:noFill/>
        </p:spPr>
        <p:txBody>
          <a:bodyPr wrap="square" rtlCol="0">
            <a:spAutoFit/>
          </a:bodyPr>
          <a:lstStyle/>
          <a:p>
            <a:pPr algn="ctr"/>
            <a:r>
              <a:rPr lang="en-US" sz="1400" dirty="0"/>
              <a:t>Selection decision</a:t>
            </a:r>
            <a:endParaRPr lang="es-AR" sz="1400" dirty="0"/>
          </a:p>
        </p:txBody>
      </p:sp>
      <p:sp>
        <p:nvSpPr>
          <p:cNvPr id="94" name="Freeform: Shape 93">
            <a:extLst>
              <a:ext uri="{FF2B5EF4-FFF2-40B4-BE49-F238E27FC236}">
                <a16:creationId xmlns:a16="http://schemas.microsoft.com/office/drawing/2014/main" id="{B1D796A2-3251-40CF-8899-69C23A70C89E}"/>
              </a:ext>
            </a:extLst>
          </p:cNvPr>
          <p:cNvSpPr/>
          <p:nvPr/>
        </p:nvSpPr>
        <p:spPr>
          <a:xfrm>
            <a:off x="2131826" y="3877392"/>
            <a:ext cx="4927678" cy="2746334"/>
          </a:xfrm>
          <a:custGeom>
            <a:avLst/>
            <a:gdLst>
              <a:gd name="connsiteX0" fmla="*/ 4512040 w 4512040"/>
              <a:gd name="connsiteY0" fmla="*/ 1356610 h 2547294"/>
              <a:gd name="connsiteX1" fmla="*/ 3387777 w 4512040"/>
              <a:gd name="connsiteY1" fmla="*/ 2503358 h 2547294"/>
              <a:gd name="connsiteX2" fmla="*/ 0 w 4512040"/>
              <a:gd name="connsiteY2" fmla="*/ 0 h 2547294"/>
            </a:gdLst>
            <a:ahLst/>
            <a:cxnLst>
              <a:cxn ang="0">
                <a:pos x="connsiteX0" y="connsiteY0"/>
              </a:cxn>
              <a:cxn ang="0">
                <a:pos x="connsiteX1" y="connsiteY1"/>
              </a:cxn>
              <a:cxn ang="0">
                <a:pos x="connsiteX2" y="connsiteY2"/>
              </a:cxn>
            </a:cxnLst>
            <a:rect l="l" t="t" r="r" b="b"/>
            <a:pathLst>
              <a:path w="4512040" h="2547294">
                <a:moveTo>
                  <a:pt x="4512040" y="1356610"/>
                </a:moveTo>
                <a:cubicBezTo>
                  <a:pt x="4325912" y="2043035"/>
                  <a:pt x="4139784" y="2729460"/>
                  <a:pt x="3387777" y="2503358"/>
                </a:cubicBezTo>
                <a:cubicBezTo>
                  <a:pt x="2635770" y="2277256"/>
                  <a:pt x="565879" y="430967"/>
                  <a:pt x="0" y="0"/>
                </a:cubicBezTo>
              </a:path>
            </a:pathLst>
          </a:custGeom>
          <a:noFill/>
          <a:ln w="571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
        <p:nvSpPr>
          <p:cNvPr id="95" name="Freeform: Shape 94">
            <a:extLst>
              <a:ext uri="{FF2B5EF4-FFF2-40B4-BE49-F238E27FC236}">
                <a16:creationId xmlns:a16="http://schemas.microsoft.com/office/drawing/2014/main" id="{CA95B30B-83A8-4C42-AFA1-3AC6CEC2C853}"/>
              </a:ext>
            </a:extLst>
          </p:cNvPr>
          <p:cNvSpPr/>
          <p:nvPr/>
        </p:nvSpPr>
        <p:spPr>
          <a:xfrm>
            <a:off x="2437154" y="3925007"/>
            <a:ext cx="5809116" cy="2673074"/>
          </a:xfrm>
          <a:custGeom>
            <a:avLst/>
            <a:gdLst>
              <a:gd name="connsiteX0" fmla="*/ 4512040 w 4512040"/>
              <a:gd name="connsiteY0" fmla="*/ 1356610 h 2547294"/>
              <a:gd name="connsiteX1" fmla="*/ 3387777 w 4512040"/>
              <a:gd name="connsiteY1" fmla="*/ 2503358 h 2547294"/>
              <a:gd name="connsiteX2" fmla="*/ 0 w 4512040"/>
              <a:gd name="connsiteY2" fmla="*/ 0 h 2547294"/>
            </a:gdLst>
            <a:ahLst/>
            <a:cxnLst>
              <a:cxn ang="0">
                <a:pos x="connsiteX0" y="connsiteY0"/>
              </a:cxn>
              <a:cxn ang="0">
                <a:pos x="connsiteX1" y="connsiteY1"/>
              </a:cxn>
              <a:cxn ang="0">
                <a:pos x="connsiteX2" y="connsiteY2"/>
              </a:cxn>
            </a:cxnLst>
            <a:rect l="l" t="t" r="r" b="b"/>
            <a:pathLst>
              <a:path w="4512040" h="2547294">
                <a:moveTo>
                  <a:pt x="4512040" y="1356610"/>
                </a:moveTo>
                <a:cubicBezTo>
                  <a:pt x="4325912" y="2043035"/>
                  <a:pt x="4139784" y="2729460"/>
                  <a:pt x="3387777" y="2503358"/>
                </a:cubicBezTo>
                <a:cubicBezTo>
                  <a:pt x="2635770" y="2277256"/>
                  <a:pt x="565879" y="430967"/>
                  <a:pt x="0" y="0"/>
                </a:cubicBezTo>
              </a:path>
            </a:pathLst>
          </a:custGeom>
          <a:noFill/>
          <a:ln w="571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
        <p:nvSpPr>
          <p:cNvPr id="96" name="Rectangle 95">
            <a:extLst>
              <a:ext uri="{FF2B5EF4-FFF2-40B4-BE49-F238E27FC236}">
                <a16:creationId xmlns:a16="http://schemas.microsoft.com/office/drawing/2014/main" id="{DF59B65E-D0B0-4F2C-8740-2E562860B796}"/>
              </a:ext>
            </a:extLst>
          </p:cNvPr>
          <p:cNvSpPr/>
          <p:nvPr/>
        </p:nvSpPr>
        <p:spPr>
          <a:xfrm>
            <a:off x="294045" y="2041573"/>
            <a:ext cx="1563876" cy="81332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Mas </a:t>
            </a:r>
            <a:r>
              <a:rPr lang="en-US" sz="1600" dirty="0" err="1"/>
              <a:t>fenotipado</a:t>
            </a:r>
            <a:r>
              <a:rPr lang="en-US" sz="1600" dirty="0"/>
              <a:t>!!</a:t>
            </a:r>
            <a:endParaRPr lang="es-AR" sz="1600" dirty="0"/>
          </a:p>
        </p:txBody>
      </p:sp>
      <p:sp>
        <p:nvSpPr>
          <p:cNvPr id="97" name="Rectangle 96">
            <a:extLst>
              <a:ext uri="{FF2B5EF4-FFF2-40B4-BE49-F238E27FC236}">
                <a16:creationId xmlns:a16="http://schemas.microsoft.com/office/drawing/2014/main" id="{36C14D62-E6EB-4287-B2AA-C767E84125D1}"/>
              </a:ext>
            </a:extLst>
          </p:cNvPr>
          <p:cNvSpPr/>
          <p:nvPr/>
        </p:nvSpPr>
        <p:spPr>
          <a:xfrm>
            <a:off x="7613371" y="3258689"/>
            <a:ext cx="1115807" cy="7943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Reporte</a:t>
            </a:r>
            <a:r>
              <a:rPr lang="en-US" sz="1400" dirty="0"/>
              <a:t> de </a:t>
            </a:r>
            <a:r>
              <a:rPr lang="en-US" sz="1400" dirty="0" err="1"/>
              <a:t>interacción</a:t>
            </a:r>
            <a:endParaRPr lang="es-AR" sz="1400" dirty="0"/>
          </a:p>
        </p:txBody>
      </p:sp>
      <p:cxnSp>
        <p:nvCxnSpPr>
          <p:cNvPr id="98" name="Straight Arrow Connector 97">
            <a:extLst>
              <a:ext uri="{FF2B5EF4-FFF2-40B4-BE49-F238E27FC236}">
                <a16:creationId xmlns:a16="http://schemas.microsoft.com/office/drawing/2014/main" id="{C3A099F0-8C84-416E-A4F5-E15CC1F71821}"/>
              </a:ext>
            </a:extLst>
          </p:cNvPr>
          <p:cNvCxnSpPr>
            <a:cxnSpLocks/>
            <a:stCxn id="13" idx="3"/>
            <a:endCxn id="97" idx="2"/>
          </p:cNvCxnSpPr>
          <p:nvPr/>
        </p:nvCxnSpPr>
        <p:spPr>
          <a:xfrm flipV="1">
            <a:off x="5835020" y="4052999"/>
            <a:ext cx="2336255" cy="9015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1" name="Straight Arrow Connector 100">
            <a:extLst>
              <a:ext uri="{FF2B5EF4-FFF2-40B4-BE49-F238E27FC236}">
                <a16:creationId xmlns:a16="http://schemas.microsoft.com/office/drawing/2014/main" id="{4700BF75-C404-43D1-9070-EF398240A943}"/>
              </a:ext>
            </a:extLst>
          </p:cNvPr>
          <p:cNvCxnSpPr>
            <a:cxnSpLocks/>
            <a:stCxn id="96" idx="3"/>
            <a:endCxn id="32" idx="1"/>
          </p:cNvCxnSpPr>
          <p:nvPr/>
        </p:nvCxnSpPr>
        <p:spPr>
          <a:xfrm>
            <a:off x="1857921" y="2448235"/>
            <a:ext cx="4360308" cy="8723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ustDataLst>
      <p:tags r:id="rId1"/>
    </p:custDataLst>
    <p:extLst>
      <p:ext uri="{BB962C8B-B14F-4D97-AF65-F5344CB8AC3E}">
        <p14:creationId xmlns:p14="http://schemas.microsoft.com/office/powerpoint/2010/main" val="270200141"/>
      </p:ext>
    </p:extLst>
  </p:cSld>
  <p:clrMapOvr>
    <a:masterClrMapping/>
  </p:clrMapOvr>
  <mc:AlternateContent xmlns:mc="http://schemas.openxmlformats.org/markup-compatibility/2006" xmlns:p14="http://schemas.microsoft.com/office/powerpoint/2010/main">
    <mc:Choice Requires="p14">
      <p:transition spd="slow" p14:dur="2000" advTm="246005"/>
    </mc:Choice>
    <mc:Fallback xmlns="">
      <p:transition spd="slow" advTm="246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8" grpId="0" animBg="1"/>
      <p:bldP spid="12" grpId="0" animBg="1"/>
      <p:bldP spid="13" grpId="0" animBg="1"/>
      <p:bldP spid="21" grpId="0" animBg="1"/>
      <p:bldP spid="22" grpId="0" animBg="1"/>
      <p:bldP spid="23" grpId="0" animBg="1"/>
      <p:bldP spid="36" grpId="0" animBg="1"/>
      <p:bldP spid="44" grpId="0" animBg="1"/>
      <p:bldP spid="87" grpId="0"/>
      <p:bldP spid="92" grpId="0"/>
      <p:bldP spid="94" grpId="0" animBg="1"/>
      <p:bldP spid="95" grpId="0" animBg="1"/>
      <p:bldP spid="96" grpId="0" animBg="1"/>
      <p:bldP spid="9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Grupos en condiciones de producción. </a:t>
            </a:r>
          </a:p>
        </p:txBody>
      </p:sp>
      <p:sp>
        <p:nvSpPr>
          <p:cNvPr id="3" name="Content Placeholder 2"/>
          <p:cNvSpPr>
            <a:spLocks noGrp="1"/>
          </p:cNvSpPr>
          <p:nvPr>
            <p:ph idx="1"/>
          </p:nvPr>
        </p:nvSpPr>
        <p:spPr>
          <a:xfrm>
            <a:off x="457200" y="1785724"/>
            <a:ext cx="8378274" cy="4415427"/>
          </a:xfrm>
        </p:spPr>
        <p:txBody>
          <a:bodyPr>
            <a:normAutofit lnSpcReduction="10000"/>
          </a:bodyPr>
          <a:lstStyle/>
          <a:p>
            <a:r>
              <a:rPr lang="es-AR" dirty="0"/>
              <a:t>Los grupos por corral se forman mezclando animales desconocidos entre sí.</a:t>
            </a:r>
          </a:p>
          <a:p>
            <a:endParaRPr lang="es-AR" dirty="0"/>
          </a:p>
          <a:p>
            <a:r>
              <a:rPr lang="es-AR" dirty="0"/>
              <a:t>Los grupos de contemporáneos son relativamente homogéneos por sexo, edad y tamaño/peso</a:t>
            </a:r>
          </a:p>
          <a:p>
            <a:pPr lvl="1"/>
            <a:r>
              <a:rPr lang="es-AR" dirty="0"/>
              <a:t>Agrupar animales de esta forma facilita el manejo, pero dificulta el establecimiento de la jerarquía social.</a:t>
            </a:r>
          </a:p>
          <a:p>
            <a:endParaRPr lang="es-AR" dirty="0"/>
          </a:p>
          <a:p>
            <a:r>
              <a:rPr lang="es-AR" dirty="0"/>
              <a:t>Suelen generarse intensas peleas 24 a 72 horas post-mezcla.</a:t>
            </a:r>
          </a:p>
        </p:txBody>
      </p:sp>
    </p:spTree>
    <p:extLst>
      <p:ext uri="{BB962C8B-B14F-4D97-AF65-F5344CB8AC3E}">
        <p14:creationId xmlns:p14="http://schemas.microsoft.com/office/powerpoint/2010/main" val="2021342110"/>
      </p:ext>
    </p:extLst>
  </p:cSld>
  <p:clrMapOvr>
    <a:masterClrMapping/>
  </p:clrMapOvr>
  <mc:AlternateContent xmlns:mc="http://schemas.openxmlformats.org/markup-compatibility/2006" xmlns:p14="http://schemas.microsoft.com/office/powerpoint/2010/main">
    <mc:Choice Requires="p14">
      <p:transition spd="slow" p14:dur="2000" advTm="81943"/>
    </mc:Choice>
    <mc:Fallback xmlns="">
      <p:transition spd="slow" advTm="8194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16 at 10.08.04 A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4675" y="1651820"/>
            <a:ext cx="8232246" cy="4658955"/>
          </a:xfrm>
          <a:prstGeom prst="rect">
            <a:avLst/>
          </a:prstGeom>
        </p:spPr>
      </p:pic>
      <p:sp>
        <p:nvSpPr>
          <p:cNvPr id="2" name="Title 1"/>
          <p:cNvSpPr>
            <a:spLocks noGrp="1"/>
          </p:cNvSpPr>
          <p:nvPr>
            <p:ph type="title"/>
          </p:nvPr>
        </p:nvSpPr>
        <p:spPr/>
        <p:txBody>
          <a:bodyPr/>
          <a:lstStyle/>
          <a:p>
            <a:r>
              <a:rPr lang="en-US" dirty="0"/>
              <a:t>Behavior after Mixing into Finisher</a:t>
            </a:r>
          </a:p>
        </p:txBody>
      </p:sp>
      <p:pic>
        <p:nvPicPr>
          <p:cNvPr id="4" name="Finisher Mix Video 1 fight com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5750" y="1651820"/>
            <a:ext cx="8572500" cy="5206180"/>
          </a:xfrm>
          <a:prstGeom prst="rect">
            <a:avLst/>
          </a:prstGeom>
        </p:spPr>
      </p:pic>
    </p:spTree>
    <p:extLst>
      <p:ext uri="{BB962C8B-B14F-4D97-AF65-F5344CB8AC3E}">
        <p14:creationId xmlns:p14="http://schemas.microsoft.com/office/powerpoint/2010/main" val="3888373410"/>
      </p:ext>
    </p:extLst>
  </p:cSld>
  <p:clrMapOvr>
    <a:masterClrMapping/>
  </p:clrMapOvr>
  <mc:AlternateContent xmlns:mc="http://schemas.openxmlformats.org/markup-compatibility/2006" xmlns:p14="http://schemas.microsoft.com/office/powerpoint/2010/main">
    <mc:Choice Requires="p14">
      <p:transition spd="slow" p14:dur="2000" advTm="34096"/>
    </mc:Choice>
    <mc:Fallback xmlns="">
      <p:transition spd="slow" advTm="34096"/>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extLst>
    <p:ext uri="{E180D4A7-C9FB-4DFB-919C-405C955672EB}">
      <p14:showEvtLst xmlns:p14="http://schemas.microsoft.com/office/powerpoint/2010/main">
        <p14:playEvt time="2429" objId="4"/>
        <p14:triggerEvt type="onClick" time="2430" objId="4"/>
        <p14:stopEvt time="28758"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bwMode="auto">
          <a:xfrm>
            <a:off x="457200" y="974725"/>
            <a:ext cx="8229600" cy="66833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atin typeface="Gotham-Bold" charset="0"/>
                <a:ea typeface="ＭＳ Ｐゴシック" charset="0"/>
                <a:cs typeface="Gotham-Bold" charset="0"/>
              </a:rPr>
              <a:t>The Problem</a:t>
            </a:r>
          </a:p>
        </p:txBody>
      </p:sp>
      <p:pic>
        <p:nvPicPr>
          <p:cNvPr id="10" name="Picture 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77804" y="1084083"/>
            <a:ext cx="8740419" cy="5638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a:spLocks noChangeArrowheads="1"/>
          </p:cNvSpPr>
          <p:nvPr/>
        </p:nvSpPr>
        <p:spPr bwMode="auto">
          <a:xfrm>
            <a:off x="177805" y="6477000"/>
            <a:ext cx="606425"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solidFill>
                  <a:schemeClr val="bg1"/>
                </a:solidFill>
              </a:rPr>
              <a:t>©CIWF</a:t>
            </a:r>
          </a:p>
        </p:txBody>
      </p:sp>
      <p:sp>
        <p:nvSpPr>
          <p:cNvPr id="2" name="TextBox 1"/>
          <p:cNvSpPr txBox="1"/>
          <p:nvPr/>
        </p:nvSpPr>
        <p:spPr>
          <a:xfrm>
            <a:off x="5303520" y="1324137"/>
            <a:ext cx="3383280" cy="1200329"/>
          </a:xfrm>
          <a:prstGeom prst="rect">
            <a:avLst/>
          </a:prstGeom>
          <a:solidFill>
            <a:schemeClr val="bg1">
              <a:alpha val="76000"/>
            </a:schemeClr>
          </a:solidFill>
        </p:spPr>
        <p:txBody>
          <a:bodyPr wrap="square" rtlCol="0">
            <a:spAutoFit/>
          </a:bodyPr>
          <a:lstStyle/>
          <a:p>
            <a:r>
              <a:rPr lang="en-US" dirty="0" err="1"/>
              <a:t>Lesiones</a:t>
            </a:r>
            <a:endParaRPr lang="en-US" dirty="0"/>
          </a:p>
          <a:p>
            <a:r>
              <a:rPr lang="en-US" dirty="0" err="1"/>
              <a:t>Enfermedad</a:t>
            </a:r>
            <a:endParaRPr lang="en-US" dirty="0"/>
          </a:p>
          <a:p>
            <a:r>
              <a:rPr lang="en-US" dirty="0" err="1"/>
              <a:t>Alteraciones</a:t>
            </a:r>
            <a:r>
              <a:rPr lang="en-US" dirty="0"/>
              <a:t> de </a:t>
            </a:r>
            <a:r>
              <a:rPr lang="en-US" dirty="0" err="1"/>
              <a:t>Actividad</a:t>
            </a:r>
            <a:endParaRPr lang="en-US" dirty="0"/>
          </a:p>
          <a:p>
            <a:r>
              <a:rPr lang="en-US" dirty="0" err="1"/>
              <a:t>Estres</a:t>
            </a:r>
            <a:r>
              <a:rPr lang="en-US" dirty="0"/>
              <a:t> post-natal</a:t>
            </a:r>
          </a:p>
        </p:txBody>
      </p:sp>
      <p:sp>
        <p:nvSpPr>
          <p:cNvPr id="7" name="TextBox 6"/>
          <p:cNvSpPr txBox="1"/>
          <p:nvPr/>
        </p:nvSpPr>
        <p:spPr>
          <a:xfrm>
            <a:off x="5303520" y="3225666"/>
            <a:ext cx="3379843" cy="1200329"/>
          </a:xfrm>
          <a:prstGeom prst="rect">
            <a:avLst/>
          </a:prstGeom>
          <a:solidFill>
            <a:srgbClr val="FFFFFF">
              <a:alpha val="75000"/>
            </a:srgbClr>
          </a:solidFill>
        </p:spPr>
        <p:txBody>
          <a:bodyPr wrap="square" rtlCol="0">
            <a:spAutoFit/>
          </a:bodyPr>
          <a:lstStyle/>
          <a:p>
            <a:r>
              <a:rPr lang="en-US" dirty="0" err="1"/>
              <a:t>Consumo</a:t>
            </a:r>
            <a:r>
              <a:rPr lang="en-US" dirty="0"/>
              <a:t> de </a:t>
            </a:r>
            <a:r>
              <a:rPr lang="en-US" dirty="0" err="1"/>
              <a:t>Alimento</a:t>
            </a:r>
            <a:endParaRPr lang="en-US" dirty="0"/>
          </a:p>
          <a:p>
            <a:r>
              <a:rPr lang="en-US" dirty="0"/>
              <a:t>Conversion de </a:t>
            </a:r>
            <a:r>
              <a:rPr lang="en-US" dirty="0" err="1"/>
              <a:t>Alimento</a:t>
            </a:r>
            <a:endParaRPr lang="en-US" dirty="0"/>
          </a:p>
          <a:p>
            <a:r>
              <a:rPr lang="en-US" dirty="0" err="1"/>
              <a:t>Tasa</a:t>
            </a:r>
            <a:r>
              <a:rPr lang="en-US" dirty="0"/>
              <a:t> de </a:t>
            </a:r>
            <a:r>
              <a:rPr lang="en-US" dirty="0" err="1"/>
              <a:t>Crecimiento</a:t>
            </a:r>
            <a:endParaRPr lang="en-US" dirty="0"/>
          </a:p>
          <a:p>
            <a:r>
              <a:rPr lang="en-US" dirty="0" err="1"/>
              <a:t>Exito</a:t>
            </a:r>
            <a:r>
              <a:rPr lang="en-US" dirty="0"/>
              <a:t> </a:t>
            </a:r>
            <a:r>
              <a:rPr lang="en-US" dirty="0" err="1"/>
              <a:t>reproductivo</a:t>
            </a:r>
            <a:endParaRPr lang="en-US" dirty="0"/>
          </a:p>
        </p:txBody>
      </p:sp>
      <p:sp>
        <p:nvSpPr>
          <p:cNvPr id="3" name="Up Arrow 2"/>
          <p:cNvSpPr/>
          <p:nvPr/>
        </p:nvSpPr>
        <p:spPr>
          <a:xfrm>
            <a:off x="4629874" y="1324137"/>
            <a:ext cx="484632" cy="1569660"/>
          </a:xfrm>
          <a:prstGeom prst="up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p:cNvSpPr/>
          <p:nvPr/>
        </p:nvSpPr>
        <p:spPr>
          <a:xfrm rot="10800000">
            <a:off x="4629875" y="3225666"/>
            <a:ext cx="484632" cy="1569660"/>
          </a:xfrm>
          <a:prstGeom prst="up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57200" y="5384235"/>
            <a:ext cx="8226163" cy="646331"/>
          </a:xfrm>
          <a:prstGeom prst="rect">
            <a:avLst/>
          </a:prstGeom>
          <a:solidFill>
            <a:srgbClr val="FFFFFF">
              <a:alpha val="75000"/>
            </a:srgbClr>
          </a:solidFill>
        </p:spPr>
        <p:txBody>
          <a:bodyPr wrap="square">
            <a:spAutoFit/>
          </a:bodyPr>
          <a:lstStyle/>
          <a:p>
            <a:pPr lvl="1"/>
            <a:r>
              <a:rPr lang="en-US" dirty="0" err="1"/>
              <a:t>Agresión</a:t>
            </a:r>
            <a:r>
              <a:rPr lang="en-US" dirty="0"/>
              <a:t> </a:t>
            </a:r>
            <a:r>
              <a:rPr lang="en-US" dirty="0" err="1"/>
              <a:t>intensa</a:t>
            </a:r>
            <a:r>
              <a:rPr lang="en-US" dirty="0"/>
              <a:t> y/o </a:t>
            </a:r>
            <a:r>
              <a:rPr lang="en-US" dirty="0" err="1"/>
              <a:t>persistente</a:t>
            </a:r>
            <a:r>
              <a:rPr lang="en-US" dirty="0"/>
              <a:t> </a:t>
            </a:r>
            <a:r>
              <a:rPr lang="en-US" dirty="0" err="1"/>
              <a:t>puede</a:t>
            </a:r>
            <a:r>
              <a:rPr lang="en-US" dirty="0"/>
              <a:t> </a:t>
            </a:r>
            <a:r>
              <a:rPr lang="en-US" dirty="0" err="1"/>
              <a:t>afecta</a:t>
            </a:r>
            <a:r>
              <a:rPr lang="en-US" dirty="0"/>
              <a:t> </a:t>
            </a:r>
            <a:r>
              <a:rPr lang="en-US" dirty="0" err="1"/>
              <a:t>seriamente</a:t>
            </a:r>
            <a:r>
              <a:rPr lang="en-US" dirty="0"/>
              <a:t> el </a:t>
            </a:r>
            <a:r>
              <a:rPr lang="en-US" dirty="0" err="1"/>
              <a:t>bienestar</a:t>
            </a:r>
            <a:r>
              <a:rPr lang="en-US" dirty="0"/>
              <a:t> y la </a:t>
            </a:r>
            <a:r>
              <a:rPr lang="en-US" dirty="0" err="1"/>
              <a:t>productivodad</a:t>
            </a:r>
            <a:r>
              <a:rPr lang="en-US" dirty="0"/>
              <a:t> de </a:t>
            </a:r>
            <a:r>
              <a:rPr lang="en-US" dirty="0" err="1"/>
              <a:t>cerdos</a:t>
            </a:r>
            <a:r>
              <a:rPr lang="en-US" dirty="0"/>
              <a:t> </a:t>
            </a:r>
            <a:r>
              <a:rPr lang="en-US" dirty="0" err="1"/>
              <a:t>en</a:t>
            </a:r>
            <a:r>
              <a:rPr lang="en-US" dirty="0"/>
              <a:t> </a:t>
            </a:r>
            <a:r>
              <a:rPr lang="en-US" dirty="0" err="1"/>
              <a:t>crianza</a:t>
            </a:r>
            <a:r>
              <a:rPr lang="en-US" dirty="0"/>
              <a:t> </a:t>
            </a:r>
            <a:r>
              <a:rPr lang="en-US" dirty="0" err="1"/>
              <a:t>colectiva</a:t>
            </a:r>
            <a:endParaRPr lang="en-US" dirty="0"/>
          </a:p>
        </p:txBody>
      </p:sp>
    </p:spTree>
    <p:custDataLst>
      <p:tags r:id="rId1"/>
    </p:custDataLst>
    <p:extLst>
      <p:ext uri="{BB962C8B-B14F-4D97-AF65-F5344CB8AC3E}">
        <p14:creationId xmlns:p14="http://schemas.microsoft.com/office/powerpoint/2010/main" val="4288653528"/>
      </p:ext>
    </p:extLst>
  </p:cSld>
  <p:clrMapOvr>
    <a:masterClrMapping/>
  </p:clrMapOvr>
  <mc:AlternateContent xmlns:mc="http://schemas.openxmlformats.org/markup-compatibility/2006" xmlns:p14="http://schemas.microsoft.com/office/powerpoint/2010/main">
    <mc:Choice Requires="p14">
      <p:transition spd="slow" p14:dur="2000" advTm="51076"/>
    </mc:Choice>
    <mc:Fallback xmlns="">
      <p:transition spd="slow" advTm="510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3" grpId="0" animBg="1"/>
      <p:bldP spid="9"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a:t>Soluciones via la seleccion genetica?</a:t>
            </a:r>
          </a:p>
        </p:txBody>
      </p:sp>
      <p:sp>
        <p:nvSpPr>
          <p:cNvPr id="3" name="Content Placeholder 2"/>
          <p:cNvSpPr>
            <a:spLocks noGrp="1"/>
          </p:cNvSpPr>
          <p:nvPr>
            <p:ph idx="1"/>
          </p:nvPr>
        </p:nvSpPr>
        <p:spPr>
          <a:xfrm>
            <a:off x="457200" y="1790919"/>
            <a:ext cx="8570796" cy="4415427"/>
          </a:xfrm>
        </p:spPr>
        <p:txBody>
          <a:bodyPr/>
          <a:lstStyle/>
          <a:p>
            <a:r>
              <a:rPr lang="es-AR" dirty="0"/>
              <a:t>La selección causa cambios permanentes, pero...</a:t>
            </a:r>
          </a:p>
          <a:p>
            <a:r>
              <a:rPr lang="es-AR" dirty="0"/>
              <a:t>Es factible?</a:t>
            </a:r>
          </a:p>
          <a:p>
            <a:r>
              <a:rPr lang="es-AR" dirty="0"/>
              <a:t>Seleccionar en base a (en contra de) qué caracteres?</a:t>
            </a:r>
          </a:p>
          <a:p>
            <a:pPr lvl="1"/>
            <a:r>
              <a:rPr lang="es-AR" dirty="0"/>
              <a:t>Comportamiento (agresión)</a:t>
            </a:r>
          </a:p>
          <a:p>
            <a:pPr lvl="1"/>
            <a:r>
              <a:rPr lang="es-AR" dirty="0"/>
              <a:t>Consecuencias del comportamiento (lesiones)</a:t>
            </a:r>
          </a:p>
          <a:p>
            <a:endParaRPr lang="es-AR" sz="1200" dirty="0"/>
          </a:p>
        </p:txBody>
      </p:sp>
    </p:spTree>
    <p:extLst>
      <p:ext uri="{BB962C8B-B14F-4D97-AF65-F5344CB8AC3E}">
        <p14:creationId xmlns:p14="http://schemas.microsoft.com/office/powerpoint/2010/main" val="1856125031"/>
      </p:ext>
    </p:extLst>
  </p:cSld>
  <p:clrMapOvr>
    <a:masterClrMapping/>
  </p:clrMapOvr>
  <mc:AlternateContent xmlns:mc="http://schemas.openxmlformats.org/markup-compatibility/2006" xmlns:p14="http://schemas.microsoft.com/office/powerpoint/2010/main">
    <mc:Choice Requires="p14">
      <p:transition spd="slow" p14:dur="2000" advTm="67718"/>
    </mc:Choice>
    <mc:Fallback xmlns="">
      <p:transition spd="slow" advTm="67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bwMode="auto">
          <a:xfrm>
            <a:off x="457200" y="576690"/>
            <a:ext cx="8229600" cy="66833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err="1">
                <a:latin typeface="Gotham-Bold" charset="0"/>
                <a:ea typeface="ＭＳ Ｐゴシック" charset="0"/>
                <a:cs typeface="Gotham-Bold" charset="0"/>
              </a:rPr>
              <a:t>Metodología</a:t>
            </a:r>
            <a:endParaRPr lang="en-US" dirty="0">
              <a:latin typeface="Gotham-Bold" charset="0"/>
              <a:ea typeface="ＭＳ Ｐゴシック" charset="0"/>
              <a:cs typeface="Gotham-Bold" charset="0"/>
            </a:endParaRPr>
          </a:p>
        </p:txBody>
      </p:sp>
      <p:sp>
        <p:nvSpPr>
          <p:cNvPr id="3" name="Content Placeholder 2"/>
          <p:cNvSpPr>
            <a:spLocks noGrp="1"/>
          </p:cNvSpPr>
          <p:nvPr>
            <p:ph idx="1"/>
          </p:nvPr>
        </p:nvSpPr>
        <p:spPr>
          <a:xfrm>
            <a:off x="457200" y="1785938"/>
            <a:ext cx="8229600" cy="4414837"/>
          </a:xfrm>
        </p:spPr>
        <p:txBody>
          <a:bodyPr/>
          <a:lstStyle/>
          <a:p>
            <a:pPr>
              <a:defRPr/>
            </a:pPr>
            <a:r>
              <a:rPr lang="es-AR" dirty="0"/>
              <a:t>560 cerdas primíparas + 560 machos castrados (</a:t>
            </a:r>
            <a:r>
              <a:rPr lang="es-AR" dirty="0" err="1"/>
              <a:t>purebred</a:t>
            </a:r>
            <a:r>
              <a:rPr lang="es-AR" dirty="0"/>
              <a:t> Yorkshire) re-mezclados en 3 edades</a:t>
            </a:r>
          </a:p>
          <a:p>
            <a:pPr lvl="1">
              <a:defRPr/>
            </a:pPr>
            <a:r>
              <a:rPr lang="es-AR" dirty="0"/>
              <a:t>Conteo de lesiones antes, inmediatamente después y 3 semanas después de cada mezcla.</a:t>
            </a:r>
          </a:p>
          <a:p>
            <a:pPr lvl="1">
              <a:defRPr/>
            </a:pPr>
            <a:r>
              <a:rPr lang="es-AR" dirty="0" err="1"/>
              <a:t>Blood</a:t>
            </a:r>
            <a:r>
              <a:rPr lang="es-AR" dirty="0"/>
              <a:t>, </a:t>
            </a:r>
            <a:r>
              <a:rPr lang="es-AR" dirty="0" err="1"/>
              <a:t>weights</a:t>
            </a:r>
            <a:r>
              <a:rPr lang="es-AR" dirty="0"/>
              <a:t>, </a:t>
            </a:r>
            <a:r>
              <a:rPr lang="es-AR" dirty="0" err="1"/>
              <a:t>backfat</a:t>
            </a:r>
            <a:r>
              <a:rPr lang="es-AR" dirty="0"/>
              <a:t> &amp; </a:t>
            </a:r>
            <a:r>
              <a:rPr lang="es-AR" dirty="0" err="1"/>
              <a:t>loin</a:t>
            </a:r>
            <a:r>
              <a:rPr lang="es-AR" dirty="0"/>
              <a:t> </a:t>
            </a:r>
            <a:r>
              <a:rPr lang="es-AR" dirty="0" err="1"/>
              <a:t>muscle</a:t>
            </a:r>
            <a:r>
              <a:rPr lang="es-AR" dirty="0"/>
              <a:t> </a:t>
            </a:r>
            <a:r>
              <a:rPr lang="es-AR" dirty="0" err="1"/>
              <a:t>area</a:t>
            </a:r>
            <a:r>
              <a:rPr lang="es-AR" dirty="0"/>
              <a:t> </a:t>
            </a:r>
          </a:p>
        </p:txBody>
      </p:sp>
      <p:pic>
        <p:nvPicPr>
          <p:cNvPr id="19459" name="Picture 4" descr="pigs weaning Pork.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03200" y="3632261"/>
            <a:ext cx="1787525" cy="2690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0" name="TextBox 7"/>
          <p:cNvSpPr txBox="1">
            <a:spLocks noChangeArrowheads="1"/>
          </p:cNvSpPr>
          <p:nvPr/>
        </p:nvSpPr>
        <p:spPr bwMode="auto">
          <a:xfrm>
            <a:off x="203200" y="6072249"/>
            <a:ext cx="811213"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solidFill>
                  <a:srgbClr val="FFFFFF"/>
                </a:solidFill>
              </a:rPr>
              <a:t>©Pork.org</a:t>
            </a:r>
          </a:p>
        </p:txBody>
      </p:sp>
      <p:pic>
        <p:nvPicPr>
          <p:cNvPr id="19461" name="Picture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057400" y="3632261"/>
            <a:ext cx="3548063" cy="2686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2" name="TextBox 9"/>
          <p:cNvSpPr txBox="1">
            <a:spLocks noChangeArrowheads="1"/>
          </p:cNvSpPr>
          <p:nvPr/>
        </p:nvSpPr>
        <p:spPr bwMode="auto">
          <a:xfrm>
            <a:off x="2057400" y="6072249"/>
            <a:ext cx="8096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solidFill>
                  <a:srgbClr val="FFFFFF"/>
                </a:solidFill>
              </a:rPr>
              <a:t>©Pork.org</a:t>
            </a:r>
          </a:p>
        </p:txBody>
      </p:sp>
      <p:pic>
        <p:nvPicPr>
          <p:cNvPr id="19463" name="Picture 8"/>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681663" y="3632261"/>
            <a:ext cx="3294062" cy="2690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4" name="TextBox 11"/>
          <p:cNvSpPr txBox="1">
            <a:spLocks noChangeArrowheads="1"/>
          </p:cNvSpPr>
          <p:nvPr/>
        </p:nvSpPr>
        <p:spPr bwMode="auto">
          <a:xfrm>
            <a:off x="5681663" y="6077011"/>
            <a:ext cx="11938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solidFill>
                  <a:srgbClr val="FFFFFF"/>
                </a:solidFill>
              </a:rPr>
              <a:t>©Hog Slat Blog</a:t>
            </a:r>
          </a:p>
        </p:txBody>
      </p:sp>
      <p:sp>
        <p:nvSpPr>
          <p:cNvPr id="10" name="Rectangle 13">
            <a:extLst>
              <a:ext uri="{FF2B5EF4-FFF2-40B4-BE49-F238E27FC236}">
                <a16:creationId xmlns:a16="http://schemas.microsoft.com/office/drawing/2014/main" id="{CF3A62C2-420B-45DA-9E5A-A843ED0B0E96}"/>
              </a:ext>
            </a:extLst>
          </p:cNvPr>
          <p:cNvSpPr>
            <a:spLocks noChangeArrowheads="1"/>
          </p:cNvSpPr>
          <p:nvPr/>
        </p:nvSpPr>
        <p:spPr bwMode="auto">
          <a:xfrm>
            <a:off x="2988527" y="6432927"/>
            <a:ext cx="547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Clr>
                <a:srgbClr val="000000"/>
              </a:buClr>
              <a:buSzPct val="100000"/>
              <a:buFont typeface="Times New Roman" panose="02020603050405020304" pitchFamily="18" charset="0"/>
              <a:buNone/>
            </a:pPr>
            <a:r>
              <a:rPr lang="en-US" altLang="en-US" sz="1600" dirty="0" err="1">
                <a:solidFill>
                  <a:schemeClr val="tx1"/>
                </a:solidFill>
              </a:rPr>
              <a:t>Wurtz</a:t>
            </a:r>
            <a:r>
              <a:rPr lang="en-US" altLang="en-US" sz="1600" dirty="0">
                <a:solidFill>
                  <a:schemeClr val="tx1"/>
                </a:solidFill>
              </a:rPr>
              <a:t> et al. 2017 (</a:t>
            </a:r>
            <a:r>
              <a:rPr lang="en-US" altLang="en-US" sz="1600" dirty="0"/>
              <a:t>J. Anim. Sci 95(10):4310-4317</a:t>
            </a:r>
            <a:r>
              <a:rPr lang="en-US" altLang="en-US" sz="1600" dirty="0">
                <a:solidFill>
                  <a:schemeClr val="tx1"/>
                </a:solidFill>
              </a:rPr>
              <a:t>)</a:t>
            </a:r>
          </a:p>
        </p:txBody>
      </p:sp>
    </p:spTree>
    <p:extLst>
      <p:ext uri="{BB962C8B-B14F-4D97-AF65-F5344CB8AC3E}">
        <p14:creationId xmlns:p14="http://schemas.microsoft.com/office/powerpoint/2010/main" val="3672674037"/>
      </p:ext>
    </p:extLst>
  </p:cSld>
  <p:clrMapOvr>
    <a:masterClrMapping/>
  </p:clrMapOvr>
  <mc:AlternateContent xmlns:mc="http://schemas.openxmlformats.org/markup-compatibility/2006" xmlns:p14="http://schemas.microsoft.com/office/powerpoint/2010/main">
    <mc:Choice Requires="p14">
      <p:transition spd="slow" p14:dur="2000" advTm="42411"/>
    </mc:Choice>
    <mc:Fallback xmlns="">
      <p:transition spd="slow" advTm="4241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7|2.9|11.3"/>
</p:tagLst>
</file>

<file path=ppt/tags/tag10.xml><?xml version="1.0" encoding="utf-8"?>
<p:tagLst xmlns:a="http://schemas.openxmlformats.org/drawingml/2006/main" xmlns:r="http://schemas.openxmlformats.org/officeDocument/2006/relationships" xmlns:p="http://schemas.openxmlformats.org/presentationml/2006/main">
  <p:tag name="TIMING" val="|1.5"/>
</p:tagLst>
</file>

<file path=ppt/tags/tag11.xml><?xml version="1.0" encoding="utf-8"?>
<p:tagLst xmlns:a="http://schemas.openxmlformats.org/drawingml/2006/main" xmlns:r="http://schemas.openxmlformats.org/officeDocument/2006/relationships" xmlns:p="http://schemas.openxmlformats.org/presentationml/2006/main">
  <p:tag name="TIMING" val="|15|4.9|33.8|0.2|10.4|3.3|7|66.3|4.3|0.7"/>
</p:tagLst>
</file>

<file path=ppt/tags/tag2.xml><?xml version="1.0" encoding="utf-8"?>
<p:tagLst xmlns:a="http://schemas.openxmlformats.org/drawingml/2006/main" xmlns:r="http://schemas.openxmlformats.org/officeDocument/2006/relationships" xmlns:p="http://schemas.openxmlformats.org/presentationml/2006/main">
  <p:tag name="TIMING" val="|2.2|35.9|4.3"/>
</p:tagLst>
</file>

<file path=ppt/tags/tag3.xml><?xml version="1.0" encoding="utf-8"?>
<p:tagLst xmlns:a="http://schemas.openxmlformats.org/drawingml/2006/main" xmlns:r="http://schemas.openxmlformats.org/officeDocument/2006/relationships" xmlns:p="http://schemas.openxmlformats.org/presentationml/2006/main">
  <p:tag name="TIMING" val="|31.6"/>
</p:tagLst>
</file>

<file path=ppt/tags/tag4.xml><?xml version="1.0" encoding="utf-8"?>
<p:tagLst xmlns:a="http://schemas.openxmlformats.org/drawingml/2006/main" xmlns:r="http://schemas.openxmlformats.org/officeDocument/2006/relationships" xmlns:p="http://schemas.openxmlformats.org/presentationml/2006/main">
  <p:tag name="TIMING" val="|0.8|0.6"/>
</p:tagLst>
</file>

<file path=ppt/tags/tag5.xml><?xml version="1.0" encoding="utf-8"?>
<p:tagLst xmlns:a="http://schemas.openxmlformats.org/drawingml/2006/main" xmlns:r="http://schemas.openxmlformats.org/officeDocument/2006/relationships" xmlns:p="http://schemas.openxmlformats.org/presentationml/2006/main">
  <p:tag name="TIMING" val="|0.6"/>
</p:tagLst>
</file>

<file path=ppt/tags/tag6.xml><?xml version="1.0" encoding="utf-8"?>
<p:tagLst xmlns:a="http://schemas.openxmlformats.org/drawingml/2006/main" xmlns:r="http://schemas.openxmlformats.org/officeDocument/2006/relationships" xmlns:p="http://schemas.openxmlformats.org/presentationml/2006/main">
  <p:tag name="TIMING" val="|18.8|37.7|1.8"/>
</p:tagLst>
</file>

<file path=ppt/tags/tag7.xml><?xml version="1.0" encoding="utf-8"?>
<p:tagLst xmlns:a="http://schemas.openxmlformats.org/drawingml/2006/main" xmlns:r="http://schemas.openxmlformats.org/officeDocument/2006/relationships" xmlns:p="http://schemas.openxmlformats.org/presentationml/2006/main">
  <p:tag name="TIMING" val="|14.8|27.1|19.2|30.7"/>
</p:tagLst>
</file>

<file path=ppt/tags/tag8.xml><?xml version="1.0" encoding="utf-8"?>
<p:tagLst xmlns:a="http://schemas.openxmlformats.org/drawingml/2006/main" xmlns:r="http://schemas.openxmlformats.org/officeDocument/2006/relationships" xmlns:p="http://schemas.openxmlformats.org/presentationml/2006/main">
  <p:tag name="TIMING" val="|57.4|0.1"/>
</p:tagLst>
</file>

<file path=ppt/tags/tag9.xml><?xml version="1.0" encoding="utf-8"?>
<p:tagLst xmlns:a="http://schemas.openxmlformats.org/drawingml/2006/main" xmlns:r="http://schemas.openxmlformats.org/officeDocument/2006/relationships" xmlns:p="http://schemas.openxmlformats.org/presentationml/2006/main">
  <p:tag name="TIMING" val="|101.6"/>
</p:tagLst>
</file>

<file path=ppt/theme/theme1.xml><?xml version="1.0" encoding="utf-8"?>
<a:theme xmlns:a="http://schemas.openxmlformats.org/drawingml/2006/main" name="MSU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Power-Point-Helmet-3</Template>
  <TotalTime>11386</TotalTime>
  <Words>3443</Words>
  <Application>Microsoft Office PowerPoint</Application>
  <PresentationFormat>On-screen Show (4:3)</PresentationFormat>
  <Paragraphs>548</Paragraphs>
  <Slides>42</Slides>
  <Notes>16</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1" baseType="lpstr">
      <vt:lpstr>Arial</vt:lpstr>
      <vt:lpstr>Calibri</vt:lpstr>
      <vt:lpstr>Cambria Math</vt:lpstr>
      <vt:lpstr>Gotham Book</vt:lpstr>
      <vt:lpstr>Gotham-Bold</vt:lpstr>
      <vt:lpstr>Times New Roman</vt:lpstr>
      <vt:lpstr>Wingdings</vt:lpstr>
      <vt:lpstr>MSU Template 1</vt:lpstr>
      <vt:lpstr>Worksheet</vt:lpstr>
      <vt:lpstr>Estimación de Efectos Genéticos sociales Integrando fenómica de comportamiento</vt:lpstr>
      <vt:lpstr>Agradecimiento Comisión D. GAB Comité organizador IBS Pablo Reeb</vt:lpstr>
      <vt:lpstr>Organización de la presentación</vt:lpstr>
      <vt:lpstr>Agresión en la crianza grupal de cerdos</vt:lpstr>
      <vt:lpstr>Grupos en condiciones de producción. </vt:lpstr>
      <vt:lpstr>Behavior after Mixing into Finisher</vt:lpstr>
      <vt:lpstr>The Problem</vt:lpstr>
      <vt:lpstr>Soluciones via la seleccion genetica?</vt:lpstr>
      <vt:lpstr>Metodología</vt:lpstr>
      <vt:lpstr>Fenotipo: Conteo de lesiones</vt:lpstr>
      <vt:lpstr>Variabilidad fenotipica en el conteo de lesiones</vt:lpstr>
      <vt:lpstr>Analisis genómico</vt:lpstr>
      <vt:lpstr>Estimacion de parámetros genéticos</vt:lpstr>
      <vt:lpstr>Heredabilidades</vt:lpstr>
      <vt:lpstr>Una limitante de los resultados presentados</vt:lpstr>
      <vt:lpstr>Efecto genético directo e indirecto</vt:lpstr>
      <vt:lpstr>Podemos separar efectos genéticos sociales de efectos promedio de grupo?</vt:lpstr>
      <vt:lpstr>Identificabilidad de los components de varianza</vt:lpstr>
      <vt:lpstr>Resultados con el modelo tradicional (DGE)</vt:lpstr>
      <vt:lpstr>Cómo mejorar la estimación de estos efectos?</vt:lpstr>
      <vt:lpstr>Relación entre comportamiento y conteo de lesiones según posición en el cuerpo: Nuestros resultados</vt:lpstr>
      <vt:lpstr>Intensidad de interacción o competencia</vt:lpstr>
      <vt:lpstr>Qué tan heterogeneas son estas interacciones. Ejemplos de 3 corrales en nuestra población.</vt:lpstr>
      <vt:lpstr>Y cómo difiere este analysis del modelo bivariado donde comportamiento y lesiones se modelan como dos caracteres correlacionados?</vt:lpstr>
      <vt:lpstr>Resultados</vt:lpstr>
      <vt:lpstr>Cómo registrar datos de comportamiento? Analisis de imagenes y videos</vt:lpstr>
      <vt:lpstr>Análisis de ocupación de comederos Alimentamos un modelo de redes neuronales (DL) con imágenes de comederos vacios y ocupados. De día y de noche (flash infrarrojo o imagenes 3D)</vt:lpstr>
      <vt:lpstr> Images as data</vt:lpstr>
      <vt:lpstr>Resultados</vt:lpstr>
      <vt:lpstr>Detección automatica de agresión</vt:lpstr>
      <vt:lpstr>Substracción del background</vt:lpstr>
      <vt:lpstr>Método de diferencia entre cuadros</vt:lpstr>
      <vt:lpstr>Extracción de estadísticos relevantes del índice de movimiento</vt:lpstr>
      <vt:lpstr>Resultados de clasificador SVM basado en estadísticos del índice de movimiento</vt:lpstr>
      <vt:lpstr>Qué otras tecnologías podríamos usar para mejorar la estimacion de modelos de competencia?</vt:lpstr>
      <vt:lpstr>Datos de comederos automátucos: Más allá de “Residual Feed Intake” (RFI) Y Ganancia promedio (ADG)</vt:lpstr>
      <vt:lpstr>Análisis de secuencias de visitas</vt:lpstr>
      <vt:lpstr>Análisis de secuencias de visitas</vt:lpstr>
      <vt:lpstr>Análisis de secuencias de visitas: datos</vt:lpstr>
      <vt:lpstr>Análisis de secuencias de visitas: Resultados</vt:lpstr>
      <vt:lpstr>Conclusiones</vt:lpstr>
      <vt:lpstr>El futuro: Integrar datos en  ganadería de precisón (manejo y selección)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thesis</dc:title>
  <dc:creator>sebastián casiró</dc:creator>
  <cp:lastModifiedBy>Juan Pedro steibel</cp:lastModifiedBy>
  <cp:revision>119</cp:revision>
  <cp:lastPrinted>2010-09-08T13:46:11Z</cp:lastPrinted>
  <dcterms:created xsi:type="dcterms:W3CDTF">2016-04-04T13:09:53Z</dcterms:created>
  <dcterms:modified xsi:type="dcterms:W3CDTF">2019-10-06T00:14:25Z</dcterms:modified>
</cp:coreProperties>
</file>